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4" r:id="rId3"/>
    <p:sldId id="307" r:id="rId4"/>
    <p:sldId id="334" r:id="rId5"/>
    <p:sldId id="333" r:id="rId6"/>
    <p:sldId id="347" r:id="rId7"/>
    <p:sldId id="299" r:id="rId8"/>
    <p:sldId id="335" r:id="rId9"/>
    <p:sldId id="315" r:id="rId10"/>
    <p:sldId id="348" r:id="rId11"/>
    <p:sldId id="301" r:id="rId12"/>
    <p:sldId id="298" r:id="rId13"/>
    <p:sldId id="316" r:id="rId14"/>
    <p:sldId id="317" r:id="rId15"/>
    <p:sldId id="278" r:id="rId16"/>
    <p:sldId id="297" r:id="rId17"/>
    <p:sldId id="318" r:id="rId18"/>
    <p:sldId id="349" r:id="rId19"/>
    <p:sldId id="310" r:id="rId20"/>
    <p:sldId id="322" r:id="rId21"/>
    <p:sldId id="321" r:id="rId22"/>
    <p:sldId id="326" r:id="rId23"/>
    <p:sldId id="331" r:id="rId24"/>
    <p:sldId id="281" r:id="rId25"/>
    <p:sldId id="350" r:id="rId26"/>
    <p:sldId id="320" r:id="rId27"/>
    <p:sldId id="323" r:id="rId28"/>
    <p:sldId id="324" r:id="rId29"/>
    <p:sldId id="332" r:id="rId30"/>
    <p:sldId id="351" r:id="rId31"/>
    <p:sldId id="352" r:id="rId32"/>
    <p:sldId id="308" r:id="rId33"/>
    <p:sldId id="309" r:id="rId34"/>
    <p:sldId id="277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1A4652"/>
    <a:srgbClr val="399AB5"/>
    <a:srgbClr val="7B160B"/>
    <a:srgbClr val="9E0000"/>
    <a:srgbClr val="A65416"/>
    <a:srgbClr val="7C1F02"/>
    <a:srgbClr val="A14825"/>
    <a:srgbClr val="5B3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86649" autoAdjust="0"/>
  </p:normalViewPr>
  <p:slideViewPr>
    <p:cSldViewPr>
      <p:cViewPr varScale="1">
        <p:scale>
          <a:sx n="111" d="100"/>
          <a:sy n="111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E984F-A7B6-40A9-8352-94D3428BD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75E9584-E5C8-4BF1-A4F9-4D03A80E0654}">
      <dgm:prSet phldrT="[文本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mtClean="0">
              <a:latin typeface="新細明體" pitchFamily="18" charset="-120"/>
              <a:ea typeface="新細明體" pitchFamily="18" charset="-120"/>
            </a:rPr>
            <a:t>1</a:t>
          </a:r>
          <a:endParaRPr lang="zh-CN" altLang="en-US" dirty="0">
            <a:latin typeface="新細明體" pitchFamily="18" charset="-120"/>
            <a:ea typeface="新細明體" pitchFamily="18" charset="-120"/>
          </a:endParaRPr>
        </a:p>
      </dgm:t>
    </dgm:pt>
    <dgm:pt modelId="{5C3FDC2C-C68C-4706-93C6-65CC2A2B45B4}" type="parTrans" cxnId="{3D25765B-80D8-4E3D-87F9-924FAFABE142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8C5EA997-5E39-4A2F-9005-6C1C741304C9}" type="sibTrans" cxnId="{3D25765B-80D8-4E3D-87F9-924FAFABE142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9BB7179E-ABE5-47AF-A8BF-00AD247F18DA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latin typeface="新細明體" pitchFamily="18" charset="-120"/>
              <a:ea typeface="新細明體" pitchFamily="18" charset="-120"/>
            </a:rPr>
            <a:t>2</a:t>
          </a:r>
          <a:endParaRPr lang="zh-CN" altLang="en-US" dirty="0">
            <a:latin typeface="新細明體" pitchFamily="18" charset="-120"/>
            <a:ea typeface="新細明體" pitchFamily="18" charset="-120"/>
          </a:endParaRPr>
        </a:p>
      </dgm:t>
    </dgm:pt>
    <dgm:pt modelId="{E9E7CDDA-F51B-41AE-A3E9-94772A886783}" type="parTrans" cxnId="{05FBB44D-2FCD-47C0-A467-53F63A10D09D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360EFEF2-66A5-41B9-B647-F86B8D985D12}" type="sibTrans" cxnId="{05FBB44D-2FCD-47C0-A467-53F63A10D09D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A2402CD7-014C-4038-BA65-84B717761DBA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狀態保持： </a:t>
          </a:r>
          <a:r>
            <a:rPr lang="zh-TW" altLang="en-US" sz="1200" b="0" dirty="0" smtClean="0">
              <a:latin typeface="新細明體" pitchFamily="18" charset="-120"/>
              <a:ea typeface="新細明體" pitchFamily="18" charset="-120"/>
            </a:rPr>
            <a:t>用戶端意外斷線或誤操作退出時，系統仍保留會話連接。當用戶端重新登錄後，即可回到原先使用應用狀態，即使更換用戶端登錄依然有效</a:t>
          </a:r>
          <a:r>
            <a:rPr lang="zh-CN" sz="1200" b="0" dirty="0" smtClean="0">
              <a:latin typeface="新細明體" pitchFamily="18" charset="-120"/>
              <a:ea typeface="新細明體" pitchFamily="18" charset="-120"/>
            </a:rPr>
            <a:t>。</a:t>
          </a:r>
          <a:endParaRPr lang="zh-CN" altLang="en-US" sz="1200" b="0" dirty="0">
            <a:latin typeface="新細明體" pitchFamily="18" charset="-120"/>
            <a:ea typeface="新細明體" pitchFamily="18" charset="-120"/>
          </a:endParaRPr>
        </a:p>
      </dgm:t>
    </dgm:pt>
    <dgm:pt modelId="{DF74D05C-F22C-4F48-AC2E-DE3546279F2F}" type="parTrans" cxnId="{5B4ED09A-94AA-42D4-8AB9-141211A13FC9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1FADC748-7574-4D25-A0AA-4FECBA1A6DE4}" type="sibTrans" cxnId="{5B4ED09A-94AA-42D4-8AB9-141211A13FC9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59C3367B-D546-4559-ABD0-A3CEEB374E85}">
      <dgm:prSet phldrT="[文本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latin typeface="新細明體" pitchFamily="18" charset="-120"/>
              <a:ea typeface="新細明體" pitchFamily="18" charset="-120"/>
            </a:rPr>
            <a:t>3</a:t>
          </a:r>
          <a:endParaRPr lang="zh-CN" altLang="en-US" dirty="0">
            <a:latin typeface="新細明體" pitchFamily="18" charset="-120"/>
            <a:ea typeface="新細明體" pitchFamily="18" charset="-120"/>
          </a:endParaRPr>
        </a:p>
      </dgm:t>
    </dgm:pt>
    <dgm:pt modelId="{E80FF96C-DE53-43C1-A667-B34C534E56CB}" type="parTrans" cxnId="{884C95DD-3E6D-4ED4-94FC-1099145DAD42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11CACB3C-0607-498D-81E5-D8EA24E1342C}" type="sibTrans" cxnId="{884C95DD-3E6D-4ED4-94FC-1099145DAD42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27D78633-2F1A-4C6A-9D3D-F02C04033D87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 </a:t>
          </a:r>
          <a:r>
            <a:rPr lang="zh-TW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支援多作業系統平臺：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支援基於</a:t>
          </a:r>
          <a:r>
            <a:rPr lang="en-US" sz="1200" dirty="0" smtClean="0">
              <a:latin typeface="新細明體" pitchFamily="18" charset="-120"/>
              <a:ea typeface="新細明體" pitchFamily="18" charset="-120"/>
            </a:rPr>
            <a:t>windows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和</a:t>
          </a:r>
          <a:r>
            <a:rPr lang="en-US" sz="1200" dirty="0" err="1" smtClean="0">
              <a:latin typeface="新細明體" pitchFamily="18" charset="-120"/>
              <a:ea typeface="新細明體" pitchFamily="18" charset="-120"/>
            </a:rPr>
            <a:t>linux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的全部</a:t>
          </a:r>
          <a:r>
            <a:rPr lang="zh-TW" altLang="en-US" sz="1200" dirty="0" smtClean="0">
              <a:latin typeface="新細明體" pitchFamily="18" charset="-120"/>
              <a:ea typeface="新細明體" pitchFamily="18" charset="-120"/>
            </a:rPr>
            <a:t>發展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應用</a:t>
          </a:r>
          <a:r>
            <a:rPr lang="zh-CN" altLang="en-US" sz="1200" dirty="0" smtClean="0">
              <a:latin typeface="新細明體" pitchFamily="18" charset="-120"/>
              <a:ea typeface="新細明體" pitchFamily="18" charset="-120"/>
            </a:rPr>
            <a:t>。</a:t>
          </a:r>
          <a:endParaRPr lang="zh-CN" altLang="en-US" sz="1200" b="1" dirty="0">
            <a:latin typeface="新細明體" pitchFamily="18" charset="-120"/>
            <a:ea typeface="新細明體" pitchFamily="18" charset="-120"/>
          </a:endParaRPr>
        </a:p>
      </dgm:t>
    </dgm:pt>
    <dgm:pt modelId="{FDE8BD6E-DC3F-4C65-9ACF-389A5D48AE9C}" type="parTrans" cxnId="{ACEF3CA5-2EC7-40E2-9980-1077443F6214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49992ED8-D8A5-4C36-AC77-C1409C349EA2}" type="sibTrans" cxnId="{ACEF3CA5-2EC7-40E2-9980-1077443F6214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1F68FE17-6C4E-4632-957C-8EBC9BAD5A9B}">
      <dgm:prSet phldrT="[文本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latin typeface="新細明體" pitchFamily="18" charset="-120"/>
              <a:ea typeface="新細明體" pitchFamily="18" charset="-120"/>
            </a:rPr>
            <a:t>6</a:t>
          </a:r>
        </a:p>
      </dgm:t>
    </dgm:pt>
    <dgm:pt modelId="{4364FF8A-6481-4831-A351-6B777D059B77}" type="parTrans" cxnId="{446C4E3F-BA2C-4740-BC33-6C953F596CFE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F7D3CA89-A6BF-4662-BB50-24D78D1915BD}" type="sibTrans" cxnId="{446C4E3F-BA2C-4740-BC33-6C953F596CFE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002C87BE-41E8-4B47-AFCD-742A00F46648}">
      <dgm:prSet phldrT="[文本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latin typeface="新細明體" pitchFamily="18" charset="-120"/>
              <a:ea typeface="新細明體" pitchFamily="18" charset="-120"/>
            </a:rPr>
            <a:t>5</a:t>
          </a:r>
          <a:endParaRPr lang="zh-CN" altLang="en-US" dirty="0">
            <a:latin typeface="新細明體" pitchFamily="18" charset="-120"/>
            <a:ea typeface="新細明體" pitchFamily="18" charset="-120"/>
          </a:endParaRPr>
        </a:p>
      </dgm:t>
    </dgm:pt>
    <dgm:pt modelId="{EE9DA1A8-D93C-44FC-9F44-CFEC2A41BEC5}" type="parTrans" cxnId="{49A353DE-B641-4C75-891D-A14BBA6B62FB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2CDE52A8-3A15-4172-A6EB-7CEB5CF6998A}" type="sibTrans" cxnId="{49A353DE-B641-4C75-891D-A14BBA6B62FB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1A581B51-F311-496A-B120-5F1C4626BB0E}">
      <dgm:prSet phldrT="[文本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>
              <a:latin typeface="新細明體" pitchFamily="18" charset="-120"/>
              <a:ea typeface="新細明體" pitchFamily="18" charset="-120"/>
            </a:rPr>
            <a:t>4</a:t>
          </a:r>
          <a:endParaRPr lang="zh-CN" altLang="en-US" dirty="0">
            <a:latin typeface="新細明體" pitchFamily="18" charset="-120"/>
            <a:ea typeface="新細明體" pitchFamily="18" charset="-120"/>
          </a:endParaRPr>
        </a:p>
      </dgm:t>
    </dgm:pt>
    <dgm:pt modelId="{34DC4A3D-6BC3-4FFE-8DEF-71498E34B36C}" type="parTrans" cxnId="{07550D52-0147-4119-BF6E-3662734C70FE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CEE59E47-D1C6-421E-929B-0F0B0BCE8AAF}" type="sibTrans" cxnId="{07550D52-0147-4119-BF6E-3662734C70FE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88B7EC67-A6C6-4F82-92FC-7024BEB389C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視頻審計：</a:t>
          </a:r>
          <a:r>
            <a:rPr lang="zh-TW" altLang="en-US" sz="1200" dirty="0" smtClean="0">
              <a:latin typeface="新細明體" pitchFamily="18" charset="-120"/>
              <a:ea typeface="新細明體" pitchFamily="18" charset="-120"/>
            </a:rPr>
            <a:t>監管人員通過視頻操作錄影可以重播和分析使用者活動，實現內部控制，確保合規性和成功完成各種應用的安全性審計。</a:t>
          </a:r>
          <a:endParaRPr lang="zh-CN" altLang="en-US" sz="1200" dirty="0">
            <a:latin typeface="新細明體" pitchFamily="18" charset="-120"/>
            <a:ea typeface="新細明體" pitchFamily="18" charset="-120"/>
          </a:endParaRPr>
        </a:p>
      </dgm:t>
    </dgm:pt>
    <dgm:pt modelId="{5882400A-25F6-453B-8F27-53F47CEA7427}" type="parTrans" cxnId="{56FFBCC1-C039-4386-BB1C-62C293B5F194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D075F311-8FEE-40BC-B925-3E0B7AA1AD0E}" type="sibTrans" cxnId="{56FFBCC1-C039-4386-BB1C-62C293B5F194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2F4A7778-1A76-47FA-9D77-1813DD563C1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個人電腦託管 ：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系統不但可以發佈伺服器已佈署的應用，還可託管內網用戶的原來所使用個人電腦。通過此功能，無論用戶身在何處，都可以都過手機自由的使用自己的</a:t>
          </a:r>
          <a:r>
            <a:rPr lang="en-US" sz="1200" dirty="0" smtClean="0">
              <a:latin typeface="新細明體" pitchFamily="18" charset="-120"/>
              <a:ea typeface="新細明體" pitchFamily="18" charset="-120"/>
            </a:rPr>
            <a:t>PC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。</a:t>
          </a:r>
          <a:endParaRPr lang="zh-CN" altLang="en-US" sz="1200" dirty="0">
            <a:latin typeface="新細明體" pitchFamily="18" charset="-120"/>
            <a:ea typeface="新細明體" pitchFamily="18" charset="-120"/>
          </a:endParaRPr>
        </a:p>
      </dgm:t>
    </dgm:pt>
    <dgm:pt modelId="{AAB7F5A0-1598-4995-A0F0-2C140A97DF55}" type="parTrans" cxnId="{25CBE7E1-7BFC-4E90-841A-E1EC05400514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ED551EC1-8621-4923-9128-2BF0D42EFC6C}" type="sibTrans" cxnId="{25CBE7E1-7BFC-4E90-841A-E1EC05400514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C4A180EE-E15A-446B-ACAC-B6E02DF9EC6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按需協同服務：</a:t>
          </a:r>
          <a:r>
            <a:rPr lang="zh-TW" sz="1200" dirty="0" smtClean="0">
              <a:latin typeface="新細明體" pitchFamily="18" charset="-120"/>
              <a:ea typeface="新細明體" pitchFamily="18" charset="-120"/>
            </a:rPr>
            <a:t>登錄協同模式帳戶，多用戶端可以同時觀看和操作同一個應用介面。例如協同工作、專家協同排障、高層協同指導文檔編寫等</a:t>
          </a:r>
          <a:endParaRPr lang="zh-CN" altLang="en-US" sz="1200" b="1" dirty="0">
            <a:latin typeface="新細明體" pitchFamily="18" charset="-120"/>
            <a:ea typeface="新細明體" pitchFamily="18" charset="-120"/>
          </a:endParaRPr>
        </a:p>
      </dgm:t>
    </dgm:pt>
    <dgm:pt modelId="{FFF1BF8E-DBC6-45ED-838E-D5F93D5CAACB}" type="parTrans" cxnId="{ED58E403-8188-407D-8CB3-888BC0EF1D8E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C9CA38E2-E99E-4046-A4F0-FEDAB5DF87D3}" type="sibTrans" cxnId="{ED58E403-8188-407D-8CB3-888BC0EF1D8E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2148BC5E-3C43-418E-B1E5-429D49E4FF88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6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rPr>
            <a:t>高級安全存取控制</a:t>
          </a:r>
          <a:r>
            <a:rPr lang="zh-TW" altLang="en-US" sz="1400" b="1" dirty="0" smtClean="0">
              <a:latin typeface="新細明體" pitchFamily="18" charset="-120"/>
              <a:ea typeface="新細明體" pitchFamily="18" charset="-120"/>
            </a:rPr>
            <a:t>：</a:t>
          </a:r>
          <a:r>
            <a:rPr lang="zh-TW" altLang="en-US" sz="1200" b="0" dirty="0" smtClean="0">
              <a:latin typeface="新細明體" pitchFamily="18" charset="-120"/>
              <a:ea typeface="新細明體" pitchFamily="18" charset="-120"/>
            </a:rPr>
            <a:t>管理員可根據用戶名、</a:t>
          </a:r>
          <a:r>
            <a:rPr lang="en-US" altLang="zh-TW" sz="1200" b="0" dirty="0" smtClean="0">
              <a:latin typeface="新細明體" pitchFamily="18" charset="-120"/>
              <a:ea typeface="新細明體" pitchFamily="18" charset="-120"/>
            </a:rPr>
            <a:t>MAC</a:t>
          </a:r>
          <a:r>
            <a:rPr lang="zh-TW" altLang="en-US" sz="1200" b="0" dirty="0" smtClean="0">
              <a:latin typeface="新細明體" pitchFamily="18" charset="-120"/>
              <a:ea typeface="新細明體" pitchFamily="18" charset="-120"/>
            </a:rPr>
            <a:t>或其它移動用戶端的唯一硬體標識來進行安全的存取控制。 </a:t>
          </a:r>
          <a:endParaRPr lang="zh-CN" altLang="en-US" sz="1200" b="0" dirty="0">
            <a:latin typeface="新細明體" pitchFamily="18" charset="-120"/>
            <a:ea typeface="新細明體" pitchFamily="18" charset="-120"/>
          </a:endParaRPr>
        </a:p>
      </dgm:t>
    </dgm:pt>
    <dgm:pt modelId="{B6786259-084A-4F37-BC09-18D5E4DA7CC7}" type="sibTrans" cxnId="{29AE6800-F292-48F5-94C5-097AA9D2B450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CF7E44DA-53EC-4646-8D81-36AAAF447261}" type="parTrans" cxnId="{29AE6800-F292-48F5-94C5-097AA9D2B450}">
      <dgm:prSet/>
      <dgm:spPr/>
      <dgm:t>
        <a:bodyPr/>
        <a:lstStyle/>
        <a:p>
          <a:endParaRPr lang="zh-CN" altLang="en-US">
            <a:latin typeface="新細明體" pitchFamily="18" charset="-120"/>
            <a:ea typeface="新細明體" pitchFamily="18" charset="-120"/>
          </a:endParaRPr>
        </a:p>
      </dgm:t>
    </dgm:pt>
    <dgm:pt modelId="{3795EA2C-BFA2-4E48-8EB2-EF642057503C}" type="pres">
      <dgm:prSet presAssocID="{E69E984F-A7B6-40A9-8352-94D3428BD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F1070C0-FAE0-440B-B02C-877168C67DE7}" type="pres">
      <dgm:prSet presAssocID="{575E9584-E5C8-4BF1-A4F9-4D03A80E0654}" presName="composite" presStyleCnt="0"/>
      <dgm:spPr/>
    </dgm:pt>
    <dgm:pt modelId="{04F42C02-D097-4D4C-A340-59DF53BB2E86}" type="pres">
      <dgm:prSet presAssocID="{575E9584-E5C8-4BF1-A4F9-4D03A80E065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E4040-1B5C-4E2A-9788-E6B33FEA5013}" type="pres">
      <dgm:prSet presAssocID="{575E9584-E5C8-4BF1-A4F9-4D03A80E0654}" presName="descendantText" presStyleLbl="alignAcc1" presStyleIdx="0" presStyleCnt="6" custLinFactNeighborX="210" custLinFactNeighborY="225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F3D995-B4FA-4741-A3BC-283544077694}" type="pres">
      <dgm:prSet presAssocID="{8C5EA997-5E39-4A2F-9005-6C1C741304C9}" presName="sp" presStyleCnt="0"/>
      <dgm:spPr/>
    </dgm:pt>
    <dgm:pt modelId="{93BEE5DA-8D58-4EB7-997B-F86AA16C276F}" type="pres">
      <dgm:prSet presAssocID="{9BB7179E-ABE5-47AF-A8BF-00AD247F18DA}" presName="composite" presStyleCnt="0"/>
      <dgm:spPr/>
    </dgm:pt>
    <dgm:pt modelId="{AC2EBBAA-0149-469E-8609-9EA1F165E2D9}" type="pres">
      <dgm:prSet presAssocID="{9BB7179E-ABE5-47AF-A8BF-00AD247F18D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66F80C-68D4-4614-973C-B7B3ED781A44}" type="pres">
      <dgm:prSet presAssocID="{9BB7179E-ABE5-47AF-A8BF-00AD247F18DA}" presName="descendantText" presStyleLbl="alignAcc1" presStyleIdx="1" presStyleCnt="6" custLinFactNeighborX="-82" custLinFactNeighborY="13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C7DC7B-1AB5-4C91-8111-D71047CA90AB}" type="pres">
      <dgm:prSet presAssocID="{360EFEF2-66A5-41B9-B647-F86B8D985D12}" presName="sp" presStyleCnt="0"/>
      <dgm:spPr/>
    </dgm:pt>
    <dgm:pt modelId="{C52CCB20-B1F7-4F31-9F96-4EE535D8CF56}" type="pres">
      <dgm:prSet presAssocID="{59C3367B-D546-4559-ABD0-A3CEEB374E85}" presName="composite" presStyleCnt="0"/>
      <dgm:spPr/>
    </dgm:pt>
    <dgm:pt modelId="{699201F1-9D27-44B8-80E9-F6CC582FE47C}" type="pres">
      <dgm:prSet presAssocID="{59C3367B-D546-4559-ABD0-A3CEEB374E8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522A55-29BC-4413-B61C-A0C7007B7F36}" type="pres">
      <dgm:prSet presAssocID="{59C3367B-D546-4559-ABD0-A3CEEB374E8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CD960C-BBB7-4744-85D9-C21DBA27ED42}" type="pres">
      <dgm:prSet presAssocID="{11CACB3C-0607-498D-81E5-D8EA24E1342C}" presName="sp" presStyleCnt="0"/>
      <dgm:spPr/>
    </dgm:pt>
    <dgm:pt modelId="{B1B9D28F-FA5C-48CF-B7BC-BA64342D9F2A}" type="pres">
      <dgm:prSet presAssocID="{1A581B51-F311-496A-B120-5F1C4626BB0E}" presName="composite" presStyleCnt="0"/>
      <dgm:spPr/>
    </dgm:pt>
    <dgm:pt modelId="{6D8CE632-5524-4634-9654-24CFBC74FFD8}" type="pres">
      <dgm:prSet presAssocID="{1A581B51-F311-496A-B120-5F1C4626BB0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94A341-5D25-4ACC-AE67-42BFDBF1EAA1}" type="pres">
      <dgm:prSet presAssocID="{1A581B51-F311-496A-B120-5F1C4626BB0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413804-E166-46DA-BA2B-156E70D31D5D}" type="pres">
      <dgm:prSet presAssocID="{CEE59E47-D1C6-421E-929B-0F0B0BCE8AAF}" presName="sp" presStyleCnt="0"/>
      <dgm:spPr/>
    </dgm:pt>
    <dgm:pt modelId="{2124DAFB-AD32-4F90-A0D8-12DF9A00C025}" type="pres">
      <dgm:prSet presAssocID="{002C87BE-41E8-4B47-AFCD-742A00F46648}" presName="composite" presStyleCnt="0"/>
      <dgm:spPr/>
    </dgm:pt>
    <dgm:pt modelId="{133A53F9-B9B1-4DC9-A416-4AADD6ECF526}" type="pres">
      <dgm:prSet presAssocID="{002C87BE-41E8-4B47-AFCD-742A00F4664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AD303A-726B-4ECC-83A7-D5EB4AF258B3}" type="pres">
      <dgm:prSet presAssocID="{002C87BE-41E8-4B47-AFCD-742A00F4664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AD04CF-9C89-415C-9783-41B488C6CD87}" type="pres">
      <dgm:prSet presAssocID="{2CDE52A8-3A15-4172-A6EB-7CEB5CF6998A}" presName="sp" presStyleCnt="0"/>
      <dgm:spPr/>
    </dgm:pt>
    <dgm:pt modelId="{D703891E-87F5-46DC-80D6-F5629C825FDC}" type="pres">
      <dgm:prSet presAssocID="{1F68FE17-6C4E-4632-957C-8EBC9BAD5A9B}" presName="composite" presStyleCnt="0"/>
      <dgm:spPr/>
    </dgm:pt>
    <dgm:pt modelId="{A243B187-A5C3-40A5-AA8F-6E9DB460BEE3}" type="pres">
      <dgm:prSet presAssocID="{1F68FE17-6C4E-4632-957C-8EBC9BAD5A9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F32E0F-87B9-4519-988E-E2400609DCD2}" type="pres">
      <dgm:prSet presAssocID="{1F68FE17-6C4E-4632-957C-8EBC9BAD5A9B}" presName="descendantText" presStyleLbl="alignAcc1" presStyleIdx="5" presStyleCnt="6" custLinFactNeighborX="-941" custLinFactNeighborY="-202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5C312E6-1024-8349-BBF0-7FECE5AB23EC}" type="presOf" srcId="{1A581B51-F311-496A-B120-5F1C4626BB0E}" destId="{6D8CE632-5524-4634-9654-24CFBC74FFD8}" srcOrd="0" destOrd="0" presId="urn:microsoft.com/office/officeart/2005/8/layout/chevron2"/>
    <dgm:cxn modelId="{BA903E69-E401-334B-BFE2-2E2E0F52ED61}" type="presOf" srcId="{9BB7179E-ABE5-47AF-A8BF-00AD247F18DA}" destId="{AC2EBBAA-0149-469E-8609-9EA1F165E2D9}" srcOrd="0" destOrd="0" presId="urn:microsoft.com/office/officeart/2005/8/layout/chevron2"/>
    <dgm:cxn modelId="{2827AB0D-37ED-C744-BE3D-58B089C29B7F}" type="presOf" srcId="{2148BC5E-3C43-418E-B1E5-429D49E4FF88}" destId="{A56E4040-1B5C-4E2A-9788-E6B33FEA5013}" srcOrd="0" destOrd="0" presId="urn:microsoft.com/office/officeart/2005/8/layout/chevron2"/>
    <dgm:cxn modelId="{3D25765B-80D8-4E3D-87F9-924FAFABE142}" srcId="{E69E984F-A7B6-40A9-8352-94D3428BD9D9}" destId="{575E9584-E5C8-4BF1-A4F9-4D03A80E0654}" srcOrd="0" destOrd="0" parTransId="{5C3FDC2C-C68C-4706-93C6-65CC2A2B45B4}" sibTransId="{8C5EA997-5E39-4A2F-9005-6C1C741304C9}"/>
    <dgm:cxn modelId="{37CCEC77-FFE2-184E-BA6A-7F8527AAE1F2}" type="presOf" srcId="{E69E984F-A7B6-40A9-8352-94D3428BD9D9}" destId="{3795EA2C-BFA2-4E48-8EB2-EF642057503C}" srcOrd="0" destOrd="0" presId="urn:microsoft.com/office/officeart/2005/8/layout/chevron2"/>
    <dgm:cxn modelId="{81F43181-EE5F-B049-86FE-BD1BDD1E807C}" type="presOf" srcId="{575E9584-E5C8-4BF1-A4F9-4D03A80E0654}" destId="{04F42C02-D097-4D4C-A340-59DF53BB2E86}" srcOrd="0" destOrd="0" presId="urn:microsoft.com/office/officeart/2005/8/layout/chevron2"/>
    <dgm:cxn modelId="{13AEE193-3167-B048-BBA0-137CE7EC6B1C}" type="presOf" srcId="{88B7EC67-A6C6-4F82-92FC-7024BEB389CB}" destId="{4F522A55-29BC-4413-B61C-A0C7007B7F36}" srcOrd="0" destOrd="0" presId="urn:microsoft.com/office/officeart/2005/8/layout/chevron2"/>
    <dgm:cxn modelId="{446C4E3F-BA2C-4740-BC33-6C953F596CFE}" srcId="{E69E984F-A7B6-40A9-8352-94D3428BD9D9}" destId="{1F68FE17-6C4E-4632-957C-8EBC9BAD5A9B}" srcOrd="5" destOrd="0" parTransId="{4364FF8A-6481-4831-A351-6B777D059B77}" sibTransId="{F7D3CA89-A6BF-4662-BB50-24D78D1915BD}"/>
    <dgm:cxn modelId="{2FC7959C-1509-BB44-B883-78C370CAC768}" type="presOf" srcId="{002C87BE-41E8-4B47-AFCD-742A00F46648}" destId="{133A53F9-B9B1-4DC9-A416-4AADD6ECF526}" srcOrd="0" destOrd="0" presId="urn:microsoft.com/office/officeart/2005/8/layout/chevron2"/>
    <dgm:cxn modelId="{ACEF3CA5-2EC7-40E2-9980-1077443F6214}" srcId="{1F68FE17-6C4E-4632-957C-8EBC9BAD5A9B}" destId="{27D78633-2F1A-4C6A-9D3D-F02C04033D87}" srcOrd="0" destOrd="0" parTransId="{FDE8BD6E-DC3F-4C65-9ACF-389A5D48AE9C}" sibTransId="{49992ED8-D8A5-4C36-AC77-C1409C349EA2}"/>
    <dgm:cxn modelId="{07550D52-0147-4119-BF6E-3662734C70FE}" srcId="{E69E984F-A7B6-40A9-8352-94D3428BD9D9}" destId="{1A581B51-F311-496A-B120-5F1C4626BB0E}" srcOrd="3" destOrd="0" parTransId="{34DC4A3D-6BC3-4FFE-8DEF-71498E34B36C}" sibTransId="{CEE59E47-D1C6-421E-929B-0F0B0BCE8AAF}"/>
    <dgm:cxn modelId="{A2770666-EDE8-E84C-B3A4-A61CD1D0CF90}" type="presOf" srcId="{1F68FE17-6C4E-4632-957C-8EBC9BAD5A9B}" destId="{A243B187-A5C3-40A5-AA8F-6E9DB460BEE3}" srcOrd="0" destOrd="0" presId="urn:microsoft.com/office/officeart/2005/8/layout/chevron2"/>
    <dgm:cxn modelId="{ED58E403-8188-407D-8CB3-888BC0EF1D8E}" srcId="{002C87BE-41E8-4B47-AFCD-742A00F46648}" destId="{C4A180EE-E15A-446B-ACAC-B6E02DF9EC69}" srcOrd="0" destOrd="0" parTransId="{FFF1BF8E-DBC6-45ED-838E-D5F93D5CAACB}" sibTransId="{C9CA38E2-E99E-4046-A4F0-FEDAB5DF87D3}"/>
    <dgm:cxn modelId="{EF7B27AE-3338-0F45-8C2F-7FE0EA2A7462}" type="presOf" srcId="{A2402CD7-014C-4038-BA65-84B717761DBA}" destId="{E066F80C-68D4-4614-973C-B7B3ED781A44}" srcOrd="0" destOrd="0" presId="urn:microsoft.com/office/officeart/2005/8/layout/chevron2"/>
    <dgm:cxn modelId="{82DE1701-60E9-A644-A272-D8E0539DE2E0}" type="presOf" srcId="{C4A180EE-E15A-446B-ACAC-B6E02DF9EC69}" destId="{07AD303A-726B-4ECC-83A7-D5EB4AF258B3}" srcOrd="0" destOrd="0" presId="urn:microsoft.com/office/officeart/2005/8/layout/chevron2"/>
    <dgm:cxn modelId="{7991804B-879B-3644-9FC8-405E8BA1D100}" type="presOf" srcId="{59C3367B-D546-4559-ABD0-A3CEEB374E85}" destId="{699201F1-9D27-44B8-80E9-F6CC582FE47C}" srcOrd="0" destOrd="0" presId="urn:microsoft.com/office/officeart/2005/8/layout/chevron2"/>
    <dgm:cxn modelId="{A34A5C29-D635-5D46-BCFE-BFC93FB36F31}" type="presOf" srcId="{2F4A7778-1A76-47FA-9D77-1813DD563C17}" destId="{4F94A341-5D25-4ACC-AE67-42BFDBF1EAA1}" srcOrd="0" destOrd="0" presId="urn:microsoft.com/office/officeart/2005/8/layout/chevron2"/>
    <dgm:cxn modelId="{56FFBCC1-C039-4386-BB1C-62C293B5F194}" srcId="{59C3367B-D546-4559-ABD0-A3CEEB374E85}" destId="{88B7EC67-A6C6-4F82-92FC-7024BEB389CB}" srcOrd="0" destOrd="0" parTransId="{5882400A-25F6-453B-8F27-53F47CEA7427}" sibTransId="{D075F311-8FEE-40BC-B925-3E0B7AA1AD0E}"/>
    <dgm:cxn modelId="{884C95DD-3E6D-4ED4-94FC-1099145DAD42}" srcId="{E69E984F-A7B6-40A9-8352-94D3428BD9D9}" destId="{59C3367B-D546-4559-ABD0-A3CEEB374E85}" srcOrd="2" destOrd="0" parTransId="{E80FF96C-DE53-43C1-A667-B34C534E56CB}" sibTransId="{11CACB3C-0607-498D-81E5-D8EA24E1342C}"/>
    <dgm:cxn modelId="{1C2470F6-EFDD-7342-8D42-691BBDF6131C}" type="presOf" srcId="{27D78633-2F1A-4C6A-9D3D-F02C04033D87}" destId="{84F32E0F-87B9-4519-988E-E2400609DCD2}" srcOrd="0" destOrd="0" presId="urn:microsoft.com/office/officeart/2005/8/layout/chevron2"/>
    <dgm:cxn modelId="{5B4ED09A-94AA-42D4-8AB9-141211A13FC9}" srcId="{9BB7179E-ABE5-47AF-A8BF-00AD247F18DA}" destId="{A2402CD7-014C-4038-BA65-84B717761DBA}" srcOrd="0" destOrd="0" parTransId="{DF74D05C-F22C-4F48-AC2E-DE3546279F2F}" sibTransId="{1FADC748-7574-4D25-A0AA-4FECBA1A6DE4}"/>
    <dgm:cxn modelId="{05FBB44D-2FCD-47C0-A467-53F63A10D09D}" srcId="{E69E984F-A7B6-40A9-8352-94D3428BD9D9}" destId="{9BB7179E-ABE5-47AF-A8BF-00AD247F18DA}" srcOrd="1" destOrd="0" parTransId="{E9E7CDDA-F51B-41AE-A3E9-94772A886783}" sibTransId="{360EFEF2-66A5-41B9-B647-F86B8D985D12}"/>
    <dgm:cxn modelId="{29AE6800-F292-48F5-94C5-097AA9D2B450}" srcId="{575E9584-E5C8-4BF1-A4F9-4D03A80E0654}" destId="{2148BC5E-3C43-418E-B1E5-429D49E4FF88}" srcOrd="0" destOrd="0" parTransId="{CF7E44DA-53EC-4646-8D81-36AAAF447261}" sibTransId="{B6786259-084A-4F37-BC09-18D5E4DA7CC7}"/>
    <dgm:cxn modelId="{25CBE7E1-7BFC-4E90-841A-E1EC05400514}" srcId="{1A581B51-F311-496A-B120-5F1C4626BB0E}" destId="{2F4A7778-1A76-47FA-9D77-1813DD563C17}" srcOrd="0" destOrd="0" parTransId="{AAB7F5A0-1598-4995-A0F0-2C140A97DF55}" sibTransId="{ED551EC1-8621-4923-9128-2BF0D42EFC6C}"/>
    <dgm:cxn modelId="{49A353DE-B641-4C75-891D-A14BBA6B62FB}" srcId="{E69E984F-A7B6-40A9-8352-94D3428BD9D9}" destId="{002C87BE-41E8-4B47-AFCD-742A00F46648}" srcOrd="4" destOrd="0" parTransId="{EE9DA1A8-D93C-44FC-9F44-CFEC2A41BEC5}" sibTransId="{2CDE52A8-3A15-4172-A6EB-7CEB5CF6998A}"/>
    <dgm:cxn modelId="{3526B660-2776-2340-A807-AE063D738779}" type="presParOf" srcId="{3795EA2C-BFA2-4E48-8EB2-EF642057503C}" destId="{2F1070C0-FAE0-440B-B02C-877168C67DE7}" srcOrd="0" destOrd="0" presId="urn:microsoft.com/office/officeart/2005/8/layout/chevron2"/>
    <dgm:cxn modelId="{08200A24-9A2A-4649-A926-6C7816134739}" type="presParOf" srcId="{2F1070C0-FAE0-440B-B02C-877168C67DE7}" destId="{04F42C02-D097-4D4C-A340-59DF53BB2E86}" srcOrd="0" destOrd="0" presId="urn:microsoft.com/office/officeart/2005/8/layout/chevron2"/>
    <dgm:cxn modelId="{038A4CA0-F7EA-8644-8182-BFB2F9B4D8D0}" type="presParOf" srcId="{2F1070C0-FAE0-440B-B02C-877168C67DE7}" destId="{A56E4040-1B5C-4E2A-9788-E6B33FEA5013}" srcOrd="1" destOrd="0" presId="urn:microsoft.com/office/officeart/2005/8/layout/chevron2"/>
    <dgm:cxn modelId="{9083EA8C-50C6-E14C-946A-131C06F9436C}" type="presParOf" srcId="{3795EA2C-BFA2-4E48-8EB2-EF642057503C}" destId="{14F3D995-B4FA-4741-A3BC-283544077694}" srcOrd="1" destOrd="0" presId="urn:microsoft.com/office/officeart/2005/8/layout/chevron2"/>
    <dgm:cxn modelId="{0C3E2A63-E24C-204E-AEC7-03C33A5053C4}" type="presParOf" srcId="{3795EA2C-BFA2-4E48-8EB2-EF642057503C}" destId="{93BEE5DA-8D58-4EB7-997B-F86AA16C276F}" srcOrd="2" destOrd="0" presId="urn:microsoft.com/office/officeart/2005/8/layout/chevron2"/>
    <dgm:cxn modelId="{57EF6499-02D5-6043-8E69-2E0F3216B776}" type="presParOf" srcId="{93BEE5DA-8D58-4EB7-997B-F86AA16C276F}" destId="{AC2EBBAA-0149-469E-8609-9EA1F165E2D9}" srcOrd="0" destOrd="0" presId="urn:microsoft.com/office/officeart/2005/8/layout/chevron2"/>
    <dgm:cxn modelId="{BF8E353C-56FF-7548-AA92-E4BF14782EDD}" type="presParOf" srcId="{93BEE5DA-8D58-4EB7-997B-F86AA16C276F}" destId="{E066F80C-68D4-4614-973C-B7B3ED781A44}" srcOrd="1" destOrd="0" presId="urn:microsoft.com/office/officeart/2005/8/layout/chevron2"/>
    <dgm:cxn modelId="{5DBF546E-9E15-7448-8EF7-1E6E82F60835}" type="presParOf" srcId="{3795EA2C-BFA2-4E48-8EB2-EF642057503C}" destId="{BBC7DC7B-1AB5-4C91-8111-D71047CA90AB}" srcOrd="3" destOrd="0" presId="urn:microsoft.com/office/officeart/2005/8/layout/chevron2"/>
    <dgm:cxn modelId="{6B04C56C-FFA8-044D-BB3F-493380984C93}" type="presParOf" srcId="{3795EA2C-BFA2-4E48-8EB2-EF642057503C}" destId="{C52CCB20-B1F7-4F31-9F96-4EE535D8CF56}" srcOrd="4" destOrd="0" presId="urn:microsoft.com/office/officeart/2005/8/layout/chevron2"/>
    <dgm:cxn modelId="{D9B345B6-56B7-9440-8C71-B765D6BF3AD9}" type="presParOf" srcId="{C52CCB20-B1F7-4F31-9F96-4EE535D8CF56}" destId="{699201F1-9D27-44B8-80E9-F6CC582FE47C}" srcOrd="0" destOrd="0" presId="urn:microsoft.com/office/officeart/2005/8/layout/chevron2"/>
    <dgm:cxn modelId="{94435FD7-9480-164B-993C-2DDD687EE47A}" type="presParOf" srcId="{C52CCB20-B1F7-4F31-9F96-4EE535D8CF56}" destId="{4F522A55-29BC-4413-B61C-A0C7007B7F36}" srcOrd="1" destOrd="0" presId="urn:microsoft.com/office/officeart/2005/8/layout/chevron2"/>
    <dgm:cxn modelId="{87C4A8C6-043B-D44B-8745-928491143B7A}" type="presParOf" srcId="{3795EA2C-BFA2-4E48-8EB2-EF642057503C}" destId="{D3CD960C-BBB7-4744-85D9-C21DBA27ED42}" srcOrd="5" destOrd="0" presId="urn:microsoft.com/office/officeart/2005/8/layout/chevron2"/>
    <dgm:cxn modelId="{A43A68F8-B2AA-2140-BBAB-8A3D30CAB5E0}" type="presParOf" srcId="{3795EA2C-BFA2-4E48-8EB2-EF642057503C}" destId="{B1B9D28F-FA5C-48CF-B7BC-BA64342D9F2A}" srcOrd="6" destOrd="0" presId="urn:microsoft.com/office/officeart/2005/8/layout/chevron2"/>
    <dgm:cxn modelId="{280DD1BE-CDD3-9A4C-9617-34F190E9D703}" type="presParOf" srcId="{B1B9D28F-FA5C-48CF-B7BC-BA64342D9F2A}" destId="{6D8CE632-5524-4634-9654-24CFBC74FFD8}" srcOrd="0" destOrd="0" presId="urn:microsoft.com/office/officeart/2005/8/layout/chevron2"/>
    <dgm:cxn modelId="{FD2A2266-1CCF-844C-A438-4770E699906D}" type="presParOf" srcId="{B1B9D28F-FA5C-48CF-B7BC-BA64342D9F2A}" destId="{4F94A341-5D25-4ACC-AE67-42BFDBF1EAA1}" srcOrd="1" destOrd="0" presId="urn:microsoft.com/office/officeart/2005/8/layout/chevron2"/>
    <dgm:cxn modelId="{05016332-6283-FE4C-B209-CBAA19458CCF}" type="presParOf" srcId="{3795EA2C-BFA2-4E48-8EB2-EF642057503C}" destId="{85413804-E166-46DA-BA2B-156E70D31D5D}" srcOrd="7" destOrd="0" presId="urn:microsoft.com/office/officeart/2005/8/layout/chevron2"/>
    <dgm:cxn modelId="{D4631867-00F0-4C42-9047-9AA24FE41769}" type="presParOf" srcId="{3795EA2C-BFA2-4E48-8EB2-EF642057503C}" destId="{2124DAFB-AD32-4F90-A0D8-12DF9A00C025}" srcOrd="8" destOrd="0" presId="urn:microsoft.com/office/officeart/2005/8/layout/chevron2"/>
    <dgm:cxn modelId="{064CA866-C38E-2542-86CC-725B3C2E36B7}" type="presParOf" srcId="{2124DAFB-AD32-4F90-A0D8-12DF9A00C025}" destId="{133A53F9-B9B1-4DC9-A416-4AADD6ECF526}" srcOrd="0" destOrd="0" presId="urn:microsoft.com/office/officeart/2005/8/layout/chevron2"/>
    <dgm:cxn modelId="{61396C22-37AE-8D41-A534-07AB14A2C9A1}" type="presParOf" srcId="{2124DAFB-AD32-4F90-A0D8-12DF9A00C025}" destId="{07AD303A-726B-4ECC-83A7-D5EB4AF258B3}" srcOrd="1" destOrd="0" presId="urn:microsoft.com/office/officeart/2005/8/layout/chevron2"/>
    <dgm:cxn modelId="{A053DDCA-F431-0948-91A0-BD5C394B8F03}" type="presParOf" srcId="{3795EA2C-BFA2-4E48-8EB2-EF642057503C}" destId="{05AD04CF-9C89-415C-9783-41B488C6CD87}" srcOrd="9" destOrd="0" presId="urn:microsoft.com/office/officeart/2005/8/layout/chevron2"/>
    <dgm:cxn modelId="{B8818CF3-427D-8447-8392-05960A68EA02}" type="presParOf" srcId="{3795EA2C-BFA2-4E48-8EB2-EF642057503C}" destId="{D703891E-87F5-46DC-80D6-F5629C825FDC}" srcOrd="10" destOrd="0" presId="urn:microsoft.com/office/officeart/2005/8/layout/chevron2"/>
    <dgm:cxn modelId="{3E210DBA-5582-D14C-86FC-4BB64E42D015}" type="presParOf" srcId="{D703891E-87F5-46DC-80D6-F5629C825FDC}" destId="{A243B187-A5C3-40A5-AA8F-6E9DB460BEE3}" srcOrd="0" destOrd="0" presId="urn:microsoft.com/office/officeart/2005/8/layout/chevron2"/>
    <dgm:cxn modelId="{E8174C72-B5C7-3C4B-BC75-B987A789AC70}" type="presParOf" srcId="{D703891E-87F5-46DC-80D6-F5629C825FDC}" destId="{84F32E0F-87B9-4519-988E-E2400609DC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C6C33-D062-4A48-AD11-74CFEFF5A28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958396-A362-4C44-8CD9-602C57320197}">
      <dgm:prSet phldrT="[文本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8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rPr>
            <a:t>降低成本</a:t>
          </a:r>
          <a:endParaRPr lang="zh-CN" altLang="en-US" sz="2800" b="1" dirty="0">
            <a:solidFill>
              <a:srgbClr val="FFFF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A5E8EDA-F738-4050-BBD3-084B4B0808AB}" type="parTrans" cxnId="{3BFC6B20-2F0B-461E-9431-06C5C20ECAA4}">
      <dgm:prSet/>
      <dgm:spPr/>
      <dgm:t>
        <a:bodyPr/>
        <a:lstStyle/>
        <a:p>
          <a:endParaRPr lang="zh-CN" altLang="en-US"/>
        </a:p>
      </dgm:t>
    </dgm:pt>
    <dgm:pt modelId="{19C56BD5-B911-4BBD-AEB3-3490CF9A65E1}" type="sibTrans" cxnId="{3BFC6B20-2F0B-461E-9431-06C5C20ECAA4}">
      <dgm:prSet/>
      <dgm:spPr/>
      <dgm:t>
        <a:bodyPr/>
        <a:lstStyle/>
        <a:p>
          <a:endParaRPr lang="zh-CN" altLang="en-US"/>
        </a:p>
      </dgm:t>
    </dgm:pt>
    <dgm:pt modelId="{31CD0E3F-D353-4E89-BC8F-9F1FFF70CE8C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</a:rPr>
            <a:t>降低時間成本 </a:t>
          </a:r>
          <a:endParaRPr lang="zh-CN" altLang="en-US" sz="1200" b="1" dirty="0">
            <a:solidFill>
              <a:schemeClr val="tx1"/>
            </a:solidFill>
          </a:endParaRPr>
        </a:p>
      </dgm:t>
    </dgm:pt>
    <dgm:pt modelId="{6B303FA0-E123-45A6-814B-076F3B2F1C7C}" type="parTrans" cxnId="{CAA1F6E4-3BC2-4979-92A2-0CF500D93882}">
      <dgm:prSet/>
      <dgm:spPr/>
      <dgm:t>
        <a:bodyPr/>
        <a:lstStyle/>
        <a:p>
          <a:endParaRPr lang="zh-CN" altLang="en-US"/>
        </a:p>
      </dgm:t>
    </dgm:pt>
    <dgm:pt modelId="{A49851AF-E215-4D24-9F12-E09E4CA2F711}" type="sibTrans" cxnId="{CAA1F6E4-3BC2-4979-92A2-0CF500D93882}">
      <dgm:prSet/>
      <dgm:spPr/>
      <dgm:t>
        <a:bodyPr/>
        <a:lstStyle/>
        <a:p>
          <a:endParaRPr lang="zh-CN" altLang="en-US"/>
        </a:p>
      </dgm:t>
    </dgm:pt>
    <dgm:pt modelId="{DE2ED063-3CE4-4F44-A5F4-4B5305CAAA73}">
      <dgm:prSet phldrT="[文本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8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rPr>
            <a:t>提升能力</a:t>
          </a:r>
          <a:endParaRPr lang="zh-CN" altLang="en-US" sz="2800" b="1" dirty="0">
            <a:solidFill>
              <a:srgbClr val="FFFF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79FD724-4F99-43E0-9CBA-E94AC21678ED}" type="parTrans" cxnId="{0E873786-A861-46B8-8506-295ACFFA7094}">
      <dgm:prSet/>
      <dgm:spPr/>
      <dgm:t>
        <a:bodyPr/>
        <a:lstStyle/>
        <a:p>
          <a:endParaRPr lang="zh-CN" altLang="en-US"/>
        </a:p>
      </dgm:t>
    </dgm:pt>
    <dgm:pt modelId="{1B0A1641-2850-4606-A700-9D82323BCA32}" type="sibTrans" cxnId="{0E873786-A861-46B8-8506-295ACFFA7094}">
      <dgm:prSet/>
      <dgm:spPr/>
      <dgm:t>
        <a:bodyPr/>
        <a:lstStyle/>
        <a:p>
          <a:endParaRPr lang="zh-CN" altLang="en-US"/>
        </a:p>
      </dgm:t>
    </dgm:pt>
    <dgm:pt modelId="{81A0E6CF-BEB9-4D08-BFDF-9CB8DB8C7169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00" b="1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提升工作效率</a:t>
          </a:r>
          <a:endParaRPr lang="zh-CN" altLang="en-US" sz="1200" b="1" dirty="0">
            <a:solidFill>
              <a:schemeClr val="tx1"/>
            </a:solidFill>
          </a:endParaRPr>
        </a:p>
      </dgm:t>
    </dgm:pt>
    <dgm:pt modelId="{7D2404CA-6382-4381-8669-FC49C9842E88}" type="parTrans" cxnId="{39EEABBF-74D9-4BC7-BCC8-9FA83278BB4F}">
      <dgm:prSet/>
      <dgm:spPr/>
      <dgm:t>
        <a:bodyPr/>
        <a:lstStyle/>
        <a:p>
          <a:endParaRPr lang="zh-CN" altLang="en-US"/>
        </a:p>
      </dgm:t>
    </dgm:pt>
    <dgm:pt modelId="{60108CE7-0686-4FE3-862F-0E5F7189C8BF}" type="sibTrans" cxnId="{39EEABBF-74D9-4BC7-BCC8-9FA83278BB4F}">
      <dgm:prSet/>
      <dgm:spPr/>
      <dgm:t>
        <a:bodyPr/>
        <a:lstStyle/>
        <a:p>
          <a:endParaRPr lang="zh-CN" altLang="en-US"/>
        </a:p>
      </dgm:t>
    </dgm:pt>
    <dgm:pt modelId="{7859537A-2D05-4F28-B6EA-CA2EFB0059FC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00" b="1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隨時隨地以熟悉方式訪問</a:t>
          </a:r>
          <a:endParaRPr lang="zh-CN" altLang="en-US" sz="1200" b="1" dirty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</dgm:t>
    </dgm:pt>
    <dgm:pt modelId="{00CEC4B3-9F7F-4501-B7AE-F3B5A8EBD29B}" type="parTrans" cxnId="{B316C209-CB64-43D0-91C9-E2EA6A4BD0A9}">
      <dgm:prSet/>
      <dgm:spPr/>
      <dgm:t>
        <a:bodyPr/>
        <a:lstStyle/>
        <a:p>
          <a:endParaRPr lang="zh-CN" altLang="en-US"/>
        </a:p>
      </dgm:t>
    </dgm:pt>
    <dgm:pt modelId="{5A7B3406-6689-4771-81B1-4991D3E5663A}" type="sibTrans" cxnId="{B316C209-CB64-43D0-91C9-E2EA6A4BD0A9}">
      <dgm:prSet/>
      <dgm:spPr/>
      <dgm:t>
        <a:bodyPr/>
        <a:lstStyle/>
        <a:p>
          <a:endParaRPr lang="zh-CN" altLang="en-US"/>
        </a:p>
      </dgm:t>
    </dgm:pt>
    <dgm:pt modelId="{8EF034AB-58EF-4142-82D4-76A60E57C15F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rPr>
            <a:t>最佳體驗</a:t>
          </a:r>
          <a:endParaRPr lang="zh-CN" altLang="en-US" sz="2800" b="1" dirty="0">
            <a:solidFill>
              <a:srgbClr val="FFFF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9890EB5-8974-44AB-A7C6-E82F56222029}" type="parTrans" cxnId="{E5D41237-BABE-4779-96A3-B50AD4952C41}">
      <dgm:prSet/>
      <dgm:spPr/>
      <dgm:t>
        <a:bodyPr/>
        <a:lstStyle/>
        <a:p>
          <a:endParaRPr lang="zh-CN" altLang="en-US"/>
        </a:p>
      </dgm:t>
    </dgm:pt>
    <dgm:pt modelId="{E4A42431-915C-4817-9A5E-C00FAEF062C4}" type="sibTrans" cxnId="{E5D41237-BABE-4779-96A3-B50AD4952C41}">
      <dgm:prSet/>
      <dgm:spPr/>
      <dgm:t>
        <a:bodyPr/>
        <a:lstStyle/>
        <a:p>
          <a:endParaRPr lang="zh-CN" altLang="en-US"/>
        </a:p>
      </dgm:t>
    </dgm:pt>
    <dgm:pt modelId="{F0449385-CFC0-4DF6-A214-EFF43C0A42AC}">
      <dgm:prSet phldrT="[文本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優越技術</a:t>
          </a:r>
          <a:endParaRPr lang="zh-CN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7A614E5A-D8AC-42CA-85B0-097C303FA7FF}" type="parTrans" cxnId="{7B4F6A9A-34D8-4BD7-AAA6-739D8EC1E13C}">
      <dgm:prSet/>
      <dgm:spPr/>
      <dgm:t>
        <a:bodyPr/>
        <a:lstStyle/>
        <a:p>
          <a:endParaRPr lang="zh-CN" altLang="en-US"/>
        </a:p>
      </dgm:t>
    </dgm:pt>
    <dgm:pt modelId="{F4EEC947-14DC-4268-9E22-9E03F40C793F}" type="sibTrans" cxnId="{7B4F6A9A-34D8-4BD7-AAA6-739D8EC1E13C}">
      <dgm:prSet/>
      <dgm:spPr/>
      <dgm:t>
        <a:bodyPr/>
        <a:lstStyle/>
        <a:p>
          <a:endParaRPr lang="zh-CN" altLang="en-US"/>
        </a:p>
      </dgm:t>
    </dgm:pt>
    <dgm:pt modelId="{AC937EB5-6118-4B89-8E43-42AE0549CCA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00" b="1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雲計算技術</a:t>
          </a:r>
          <a:endParaRPr lang="zh-CN" altLang="en-US" sz="1200" b="1" dirty="0">
            <a:solidFill>
              <a:schemeClr val="tx1"/>
            </a:solidFill>
          </a:endParaRPr>
        </a:p>
      </dgm:t>
    </dgm:pt>
    <dgm:pt modelId="{E8E9739A-9181-4907-896A-D9C1005EDD35}" type="parTrans" cxnId="{1FFB5D9A-9D0F-410D-A405-20EB1D1586E4}">
      <dgm:prSet/>
      <dgm:spPr/>
      <dgm:t>
        <a:bodyPr/>
        <a:lstStyle/>
        <a:p>
          <a:endParaRPr lang="zh-CN" altLang="en-US"/>
        </a:p>
      </dgm:t>
    </dgm:pt>
    <dgm:pt modelId="{7D8429E6-2592-465C-AC51-FF9F3AF78623}" type="sibTrans" cxnId="{1FFB5D9A-9D0F-410D-A405-20EB1D1586E4}">
      <dgm:prSet/>
      <dgm:spPr/>
      <dgm:t>
        <a:bodyPr/>
        <a:lstStyle/>
        <a:p>
          <a:endParaRPr lang="zh-CN" altLang="en-US"/>
        </a:p>
      </dgm:t>
    </dgm:pt>
    <dgm:pt modelId="{5933C085-8D4F-4230-A622-C5BB9931AFC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sz="1200" b="1" dirty="0" smtClean="0">
            <a:solidFill>
              <a:schemeClr val="tx1"/>
            </a:solidFill>
            <a:latin typeface="Calibri" pitchFamily="34" charset="0"/>
            <a:ea typeface="宋体" pitchFamily="2" charset="-122"/>
          </a:endParaRPr>
        </a:p>
      </dgm:t>
    </dgm:pt>
    <dgm:pt modelId="{B69BF9A3-D5E7-41BC-9459-1C39686284C6}" type="parTrans" cxnId="{09726C96-6242-4A79-A2C2-CF0B219F397A}">
      <dgm:prSet/>
      <dgm:spPr/>
      <dgm:t>
        <a:bodyPr/>
        <a:lstStyle/>
        <a:p>
          <a:endParaRPr lang="zh-CN" altLang="en-US"/>
        </a:p>
      </dgm:t>
    </dgm:pt>
    <dgm:pt modelId="{6CDA6301-A75B-4A52-99AF-102286609922}" type="sibTrans" cxnId="{09726C96-6242-4A79-A2C2-CF0B219F397A}">
      <dgm:prSet/>
      <dgm:spPr/>
      <dgm:t>
        <a:bodyPr/>
        <a:lstStyle/>
        <a:p>
          <a:endParaRPr lang="zh-CN" altLang="en-US"/>
        </a:p>
      </dgm:t>
    </dgm:pt>
    <dgm:pt modelId="{239DEBC7-206A-4E9B-A9CD-9A92ADE243A6}">
      <dgm:prSet custT="1"/>
      <dgm:spPr/>
      <dgm:t>
        <a:bodyPr/>
        <a:lstStyle/>
        <a:p>
          <a:r>
            <a:rPr lang="zh-TW" altLang="en-US" sz="1200" b="1" dirty="0">
              <a:solidFill>
                <a:schemeClr val="tx1"/>
              </a:solidFill>
            </a:rPr>
            <a:t>降低業務風險成本 </a:t>
          </a:r>
        </a:p>
      </dgm:t>
    </dgm:pt>
    <dgm:pt modelId="{5B011DAA-36E0-429F-8C78-E168F090EACA}" type="parTrans" cxnId="{7520CEAC-1714-4C83-B53A-580013777365}">
      <dgm:prSet/>
      <dgm:spPr/>
      <dgm:t>
        <a:bodyPr/>
        <a:lstStyle/>
        <a:p>
          <a:endParaRPr lang="zh-TW" altLang="en-US"/>
        </a:p>
      </dgm:t>
    </dgm:pt>
    <dgm:pt modelId="{25CF8BB8-E4CA-451B-87DA-C82377B92FA1}" type="sibTrans" cxnId="{7520CEAC-1714-4C83-B53A-580013777365}">
      <dgm:prSet/>
      <dgm:spPr/>
      <dgm:t>
        <a:bodyPr/>
        <a:lstStyle/>
        <a:p>
          <a:endParaRPr lang="zh-TW" altLang="en-US"/>
        </a:p>
      </dgm:t>
    </dgm:pt>
    <dgm:pt modelId="{E195AE22-694D-440E-9289-5D40AF5C1CB4}">
      <dgm:prSet custT="1"/>
      <dgm:spPr/>
      <dgm:t>
        <a:bodyPr/>
        <a:lstStyle/>
        <a:p>
          <a:r>
            <a:rPr lang="zh-TW" altLang="en-US" sz="1200" b="1" dirty="0">
              <a:solidFill>
                <a:schemeClr val="tx1"/>
              </a:solidFill>
            </a:rPr>
            <a:t>降低測試和故障排除成本 </a:t>
          </a:r>
        </a:p>
      </dgm:t>
    </dgm:pt>
    <dgm:pt modelId="{4E7DE92F-7B47-45D5-AC80-15E16B8F203D}" type="parTrans" cxnId="{CDA0BCD1-FD4E-48FD-97EE-56142607338F}">
      <dgm:prSet/>
      <dgm:spPr/>
      <dgm:t>
        <a:bodyPr/>
        <a:lstStyle/>
        <a:p>
          <a:endParaRPr lang="zh-TW" altLang="en-US"/>
        </a:p>
      </dgm:t>
    </dgm:pt>
    <dgm:pt modelId="{A6AC3676-EFFE-4E81-ADBB-07CAA3DF2CB7}" type="sibTrans" cxnId="{CDA0BCD1-FD4E-48FD-97EE-56142607338F}">
      <dgm:prSet/>
      <dgm:spPr/>
      <dgm:t>
        <a:bodyPr/>
        <a:lstStyle/>
        <a:p>
          <a:endParaRPr lang="zh-TW" altLang="en-US"/>
        </a:p>
      </dgm:t>
    </dgm:pt>
    <dgm:pt modelId="{7637565E-6CF4-4AA3-86FA-B58AA929B9CA}">
      <dgm:prSet custT="1"/>
      <dgm:spPr/>
      <dgm:t>
        <a:bodyPr/>
        <a:lstStyle/>
        <a:p>
          <a:r>
            <a:rPr lang="zh-TW" altLang="en-US" sz="1200" b="1" dirty="0">
              <a:solidFill>
                <a:schemeClr val="tx1"/>
              </a:solidFill>
            </a:rPr>
            <a:t>降低管理、維護成本 </a:t>
          </a:r>
        </a:p>
      </dgm:t>
    </dgm:pt>
    <dgm:pt modelId="{EA23FC60-9039-4D81-B2AA-13197EFBCA04}" type="parTrans" cxnId="{FDB94B12-E4A0-49FE-A6FB-B47B8F8322A0}">
      <dgm:prSet/>
      <dgm:spPr/>
      <dgm:t>
        <a:bodyPr/>
        <a:lstStyle/>
        <a:p>
          <a:endParaRPr lang="zh-TW" altLang="en-US"/>
        </a:p>
      </dgm:t>
    </dgm:pt>
    <dgm:pt modelId="{B3BF640B-773B-4037-A85F-1C4AEE04D1DA}" type="sibTrans" cxnId="{FDB94B12-E4A0-49FE-A6FB-B47B8F8322A0}">
      <dgm:prSet/>
      <dgm:spPr/>
      <dgm:t>
        <a:bodyPr/>
        <a:lstStyle/>
        <a:p>
          <a:endParaRPr lang="zh-TW" altLang="en-US"/>
        </a:p>
      </dgm:t>
    </dgm:pt>
    <dgm:pt modelId="{1119D3DB-EA5E-4573-AD0F-65CE12DF83CE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提升客戶體驗</a:t>
          </a:r>
        </a:p>
      </dgm:t>
    </dgm:pt>
    <dgm:pt modelId="{A9392E54-8CE8-4457-AFC5-C5548723BBBB}" type="parTrans" cxnId="{699118A5-229B-4A15-8C58-AE13ECBD2FBC}">
      <dgm:prSet/>
      <dgm:spPr/>
      <dgm:t>
        <a:bodyPr/>
        <a:lstStyle/>
        <a:p>
          <a:endParaRPr lang="zh-TW" altLang="en-US"/>
        </a:p>
      </dgm:t>
    </dgm:pt>
    <dgm:pt modelId="{95B95CC7-6677-458F-BBCD-6A6A58A14F3B}" type="sibTrans" cxnId="{699118A5-229B-4A15-8C58-AE13ECBD2FBC}">
      <dgm:prSet/>
      <dgm:spPr/>
      <dgm:t>
        <a:bodyPr/>
        <a:lstStyle/>
        <a:p>
          <a:endParaRPr lang="zh-TW" altLang="en-US"/>
        </a:p>
      </dgm:t>
    </dgm:pt>
    <dgm:pt modelId="{0F7CA30F-12F2-4BE5-8159-DBE04D0DF82B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提升服務品質</a:t>
          </a:r>
        </a:p>
      </dgm:t>
    </dgm:pt>
    <dgm:pt modelId="{9D193FF1-5100-426D-968B-946D8A890143}" type="parTrans" cxnId="{33D4F8EC-595D-42E7-A325-48D9662B5D80}">
      <dgm:prSet/>
      <dgm:spPr/>
      <dgm:t>
        <a:bodyPr/>
        <a:lstStyle/>
        <a:p>
          <a:endParaRPr lang="zh-TW" altLang="en-US"/>
        </a:p>
      </dgm:t>
    </dgm:pt>
    <dgm:pt modelId="{AAC65B0A-56C1-4BC1-BBBA-3B841CBADD23}" type="sibTrans" cxnId="{33D4F8EC-595D-42E7-A325-48D9662B5D80}">
      <dgm:prSet/>
      <dgm:spPr/>
      <dgm:t>
        <a:bodyPr/>
        <a:lstStyle/>
        <a:p>
          <a:endParaRPr lang="zh-TW" altLang="en-US"/>
        </a:p>
      </dgm:t>
    </dgm:pt>
    <dgm:pt modelId="{50D30C20-33AA-41E4-9291-83CCC206756D}">
      <dgm:prSet custT="1"/>
      <dgm:spPr/>
      <dgm:t>
        <a:bodyPr/>
        <a:lstStyle/>
        <a:p>
          <a:endParaRPr lang="zh-TW" altLang="en-US" sz="1200" b="1" dirty="0" smtClean="0">
            <a:solidFill>
              <a:schemeClr val="tx1"/>
            </a:solidFill>
            <a:latin typeface="Calibri" pitchFamily="34" charset="0"/>
            <a:ea typeface="宋体" pitchFamily="2" charset="-122"/>
          </a:endParaRPr>
        </a:p>
      </dgm:t>
    </dgm:pt>
    <dgm:pt modelId="{D93F69D3-DB4B-45EC-A417-DEE4421C4CE8}" type="parTrans" cxnId="{7E7835FC-70AC-41F8-A5C0-5661E182858F}">
      <dgm:prSet/>
      <dgm:spPr/>
      <dgm:t>
        <a:bodyPr/>
        <a:lstStyle/>
        <a:p>
          <a:endParaRPr lang="zh-TW" altLang="en-US"/>
        </a:p>
      </dgm:t>
    </dgm:pt>
    <dgm:pt modelId="{EC31C487-C7D2-4600-9869-BC5AE1121039}" type="sibTrans" cxnId="{7E7835FC-70AC-41F8-A5C0-5661E182858F}">
      <dgm:prSet/>
      <dgm:spPr/>
      <dgm:t>
        <a:bodyPr/>
        <a:lstStyle/>
        <a:p>
          <a:endParaRPr lang="zh-TW" altLang="en-US"/>
        </a:p>
      </dgm:t>
    </dgm:pt>
    <dgm:pt modelId="{D3CC97A9-9B6B-46F8-8151-DE000B83A1E2}">
      <dgm:prSet custT="1"/>
      <dgm:spPr/>
      <dgm:t>
        <a:bodyPr/>
        <a:lstStyle/>
        <a:p>
          <a:endParaRPr lang="zh-TW" altLang="en-US" sz="1200" b="1" dirty="0" smtClean="0">
            <a:solidFill>
              <a:schemeClr val="tx1"/>
            </a:solidFill>
            <a:latin typeface="Calibri" pitchFamily="34" charset="0"/>
            <a:ea typeface="宋体" pitchFamily="2" charset="-122"/>
          </a:endParaRPr>
        </a:p>
      </dgm:t>
    </dgm:pt>
    <dgm:pt modelId="{89643DDD-3AE1-4A42-B954-FC82BA17A610}" type="parTrans" cxnId="{D53F31D2-9583-43E8-9378-209D1A9CE3FB}">
      <dgm:prSet/>
      <dgm:spPr/>
      <dgm:t>
        <a:bodyPr/>
        <a:lstStyle/>
        <a:p>
          <a:endParaRPr lang="zh-TW" altLang="en-US"/>
        </a:p>
      </dgm:t>
    </dgm:pt>
    <dgm:pt modelId="{93DE8EEC-0BE2-4171-AB35-CDB5402533DC}" type="sibTrans" cxnId="{D53F31D2-9583-43E8-9378-209D1A9CE3FB}">
      <dgm:prSet/>
      <dgm:spPr/>
      <dgm:t>
        <a:bodyPr/>
        <a:lstStyle/>
        <a:p>
          <a:endParaRPr lang="zh-TW" altLang="en-US"/>
        </a:p>
      </dgm:t>
    </dgm:pt>
    <dgm:pt modelId="{EEA64EED-EC3F-4FE9-9A8A-0C17CB2C4956}">
      <dgm:prSet custT="1"/>
      <dgm:spPr/>
      <dgm:t>
        <a:bodyPr/>
        <a:lstStyle/>
        <a:p>
          <a:endParaRPr lang="zh-TW" altLang="en-US" sz="1200" b="1" dirty="0" smtClean="0">
            <a:solidFill>
              <a:schemeClr val="tx1"/>
            </a:solidFill>
            <a:latin typeface="Calibri" pitchFamily="34" charset="0"/>
            <a:ea typeface="宋体" pitchFamily="2" charset="-122"/>
          </a:endParaRPr>
        </a:p>
      </dgm:t>
    </dgm:pt>
    <dgm:pt modelId="{AF288872-1154-48D3-927D-3F0025DF1BF2}" type="parTrans" cxnId="{87D4AB5A-A669-497A-9055-55B8BF1E4D5E}">
      <dgm:prSet/>
      <dgm:spPr/>
      <dgm:t>
        <a:bodyPr/>
        <a:lstStyle/>
        <a:p>
          <a:endParaRPr lang="zh-TW" altLang="en-US"/>
        </a:p>
      </dgm:t>
    </dgm:pt>
    <dgm:pt modelId="{0FAC11D4-9AE0-47BB-984F-3A8B7AD6B97D}" type="sibTrans" cxnId="{87D4AB5A-A669-497A-9055-55B8BF1E4D5E}">
      <dgm:prSet/>
      <dgm:spPr/>
      <dgm:t>
        <a:bodyPr/>
        <a:lstStyle/>
        <a:p>
          <a:endParaRPr lang="zh-TW" altLang="en-US"/>
        </a:p>
      </dgm:t>
    </dgm:pt>
    <dgm:pt modelId="{2350A796-58E5-4300-8243-0C86BD2CDD3C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跨平臺跨系統</a:t>
          </a:r>
        </a:p>
      </dgm:t>
    </dgm:pt>
    <dgm:pt modelId="{C1BF51A4-88F8-4E6A-9690-001BBFEAD67D}" type="parTrans" cxnId="{F03C5FA8-FF07-4151-90CD-269E8F9DD245}">
      <dgm:prSet/>
      <dgm:spPr/>
      <dgm:t>
        <a:bodyPr/>
        <a:lstStyle/>
        <a:p>
          <a:endParaRPr lang="zh-TW" altLang="en-US"/>
        </a:p>
      </dgm:t>
    </dgm:pt>
    <dgm:pt modelId="{D0467B2E-759D-4BA6-B3BA-30C6FAAD36D2}" type="sibTrans" cxnId="{F03C5FA8-FF07-4151-90CD-269E8F9DD245}">
      <dgm:prSet/>
      <dgm:spPr/>
      <dgm:t>
        <a:bodyPr/>
        <a:lstStyle/>
        <a:p>
          <a:endParaRPr lang="zh-TW" altLang="en-US"/>
        </a:p>
      </dgm:t>
    </dgm:pt>
    <dgm:pt modelId="{1FB21D29-CEBE-4B95-BC05-0EF2634FCF11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高安全性</a:t>
          </a:r>
        </a:p>
      </dgm:t>
    </dgm:pt>
    <dgm:pt modelId="{70B926D5-E0AB-4C38-B146-79288F186CEF}" type="parTrans" cxnId="{D6F3908C-5EC3-4F9B-AA21-FFCDBEEADDF1}">
      <dgm:prSet/>
      <dgm:spPr/>
      <dgm:t>
        <a:bodyPr/>
        <a:lstStyle/>
        <a:p>
          <a:endParaRPr lang="zh-TW" altLang="en-US"/>
        </a:p>
      </dgm:t>
    </dgm:pt>
    <dgm:pt modelId="{D52BFEEB-6A22-4614-92A1-9CF80FA14BC1}" type="sibTrans" cxnId="{D6F3908C-5EC3-4F9B-AA21-FFCDBEEADDF1}">
      <dgm:prSet/>
      <dgm:spPr/>
      <dgm:t>
        <a:bodyPr/>
        <a:lstStyle/>
        <a:p>
          <a:endParaRPr lang="zh-TW" altLang="en-US"/>
        </a:p>
      </dgm:t>
    </dgm:pt>
    <dgm:pt modelId="{80705C0A-0842-4984-8F08-B355320FB20F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高集中度</a:t>
          </a:r>
        </a:p>
      </dgm:t>
    </dgm:pt>
    <dgm:pt modelId="{6C775219-39FE-444C-B460-BC18D576A123}" type="parTrans" cxnId="{E10EEA7D-70D6-4D62-824C-2476437AF5BA}">
      <dgm:prSet/>
      <dgm:spPr/>
      <dgm:t>
        <a:bodyPr/>
        <a:lstStyle/>
        <a:p>
          <a:endParaRPr lang="zh-TW" altLang="en-US"/>
        </a:p>
      </dgm:t>
    </dgm:pt>
    <dgm:pt modelId="{201807BF-B6BB-4F21-9FF7-C84BFD8A54E4}" type="sibTrans" cxnId="{E10EEA7D-70D6-4D62-824C-2476437AF5BA}">
      <dgm:prSet/>
      <dgm:spPr/>
      <dgm:t>
        <a:bodyPr/>
        <a:lstStyle/>
        <a:p>
          <a:endParaRPr lang="zh-TW" altLang="en-US"/>
        </a:p>
      </dgm:t>
    </dgm:pt>
    <dgm:pt modelId="{769ADDC4-9680-4F32-8577-5DD8BCF2DF5C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高移動化</a:t>
          </a:r>
        </a:p>
      </dgm:t>
    </dgm:pt>
    <dgm:pt modelId="{5C5EA5BE-870B-4B4D-B25A-5A9E5A27D2B2}" type="parTrans" cxnId="{B556609D-2E4B-46B5-9DA4-AF001733FDD0}">
      <dgm:prSet/>
      <dgm:spPr/>
      <dgm:t>
        <a:bodyPr/>
        <a:lstStyle/>
        <a:p>
          <a:endParaRPr lang="zh-TW" altLang="en-US"/>
        </a:p>
      </dgm:t>
    </dgm:pt>
    <dgm:pt modelId="{7F31ED0A-53C8-4C2E-9A80-030EE549231A}" type="sibTrans" cxnId="{B556609D-2E4B-46B5-9DA4-AF001733FDD0}">
      <dgm:prSet/>
      <dgm:spPr/>
      <dgm:t>
        <a:bodyPr/>
        <a:lstStyle/>
        <a:p>
          <a:endParaRPr lang="zh-TW" altLang="en-US"/>
        </a:p>
      </dgm:t>
    </dgm:pt>
    <dgm:pt modelId="{3C1A8337-7B1E-4B01-A740-9D0D38B04C29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rPr>
            <a:t>低頻寬要求</a:t>
          </a:r>
        </a:p>
      </dgm:t>
    </dgm:pt>
    <dgm:pt modelId="{DA30D6CE-F1C8-460B-A37E-3228F19E1C13}" type="parTrans" cxnId="{070BD09C-B2A3-4F6A-857E-30CB6731A417}">
      <dgm:prSet/>
      <dgm:spPr/>
      <dgm:t>
        <a:bodyPr/>
        <a:lstStyle/>
        <a:p>
          <a:endParaRPr lang="zh-TW" altLang="en-US"/>
        </a:p>
      </dgm:t>
    </dgm:pt>
    <dgm:pt modelId="{01814625-663D-44FC-BC9D-A4AD7124E6D0}" type="sibTrans" cxnId="{070BD09C-B2A3-4F6A-857E-30CB6731A417}">
      <dgm:prSet/>
      <dgm:spPr/>
      <dgm:t>
        <a:bodyPr/>
        <a:lstStyle/>
        <a:p>
          <a:endParaRPr lang="zh-TW" altLang="en-US"/>
        </a:p>
      </dgm:t>
    </dgm:pt>
    <dgm:pt modelId="{E0C3360B-9D5E-453D-92A1-51AF95E912FF}">
      <dgm:prSet custT="1"/>
      <dgm:spPr/>
      <dgm:t>
        <a:bodyPr/>
        <a:lstStyle/>
        <a:p>
          <a:endParaRPr lang="zh-TW" altLang="en-US" sz="1200" b="1" dirty="0" smtClean="0">
            <a:solidFill>
              <a:schemeClr val="tx1"/>
            </a:solidFill>
            <a:latin typeface="Calibri" pitchFamily="34" charset="0"/>
            <a:ea typeface="宋体" pitchFamily="2" charset="-122"/>
          </a:endParaRPr>
        </a:p>
      </dgm:t>
    </dgm:pt>
    <dgm:pt modelId="{CE2579C8-2452-4C51-920A-C96DB2C77AD1}" type="parTrans" cxnId="{B9C513A9-056B-463C-8A31-674E00900A3F}">
      <dgm:prSet/>
      <dgm:spPr/>
      <dgm:t>
        <a:bodyPr/>
        <a:lstStyle/>
        <a:p>
          <a:endParaRPr lang="zh-TW" altLang="en-US"/>
        </a:p>
      </dgm:t>
    </dgm:pt>
    <dgm:pt modelId="{93B0C4ED-F316-4B33-8B08-E1209F502571}" type="sibTrans" cxnId="{B9C513A9-056B-463C-8A31-674E00900A3F}">
      <dgm:prSet/>
      <dgm:spPr/>
      <dgm:t>
        <a:bodyPr/>
        <a:lstStyle/>
        <a:p>
          <a:endParaRPr lang="zh-TW" altLang="en-US"/>
        </a:p>
      </dgm:t>
    </dgm:pt>
    <dgm:pt modelId="{28D8557B-B3DF-48DE-B178-278DF10CE250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發生意外資料正常保留</a:t>
          </a:r>
        </a:p>
      </dgm:t>
    </dgm:pt>
    <dgm:pt modelId="{E3031E11-F584-414D-9271-447E4E23E367}" type="parTrans" cxnId="{20261F8B-C882-4BAC-9215-1FA4625BE639}">
      <dgm:prSet/>
      <dgm:spPr/>
      <dgm:t>
        <a:bodyPr/>
        <a:lstStyle/>
        <a:p>
          <a:endParaRPr lang="zh-TW" altLang="en-US"/>
        </a:p>
      </dgm:t>
    </dgm:pt>
    <dgm:pt modelId="{4488AD8E-2C11-4F9A-BD4B-506A89A0B2C4}" type="sibTrans" cxnId="{20261F8B-C882-4BAC-9215-1FA4625BE639}">
      <dgm:prSet/>
      <dgm:spPr/>
      <dgm:t>
        <a:bodyPr/>
        <a:lstStyle/>
        <a:p>
          <a:endParaRPr lang="zh-TW" altLang="en-US"/>
        </a:p>
      </dgm:t>
    </dgm:pt>
    <dgm:pt modelId="{A48A8FC5-F2CD-4F64-A0F6-7F6FA5E291FF}">
      <dgm:prSet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可跟蹤接收用戶問題</a:t>
          </a:r>
        </a:p>
      </dgm:t>
    </dgm:pt>
    <dgm:pt modelId="{4E082EA2-856F-4EFA-8FE8-1D89BF8E522A}" type="parTrans" cxnId="{48D3DB6A-C1ED-42E3-8985-72690CE25FD3}">
      <dgm:prSet/>
      <dgm:spPr/>
      <dgm:t>
        <a:bodyPr/>
        <a:lstStyle/>
        <a:p>
          <a:endParaRPr lang="zh-TW" altLang="en-US"/>
        </a:p>
      </dgm:t>
    </dgm:pt>
    <dgm:pt modelId="{1C073C06-B969-406E-94B9-87002D3976DE}" type="sibTrans" cxnId="{48D3DB6A-C1ED-42E3-8985-72690CE25FD3}">
      <dgm:prSet/>
      <dgm:spPr/>
      <dgm:t>
        <a:bodyPr/>
        <a:lstStyle/>
        <a:p>
          <a:endParaRPr lang="zh-TW" altLang="en-US"/>
        </a:p>
      </dgm:t>
    </dgm:pt>
    <dgm:pt modelId="{C185C26D-D7F3-4979-BDC6-802974FE93B6}">
      <dgm:prSet custT="1"/>
      <dgm:spPr/>
      <dgm:t>
        <a:bodyPr/>
        <a:lstStyle/>
        <a:p>
          <a:endParaRPr lang="zh-TW" altLang="en-US" sz="1200" b="1" dirty="0" smtClean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</dgm:t>
    </dgm:pt>
    <dgm:pt modelId="{193A9BA6-C55F-42D6-9C2B-1EB34B3FE2F1}" type="parTrans" cxnId="{DDE68108-388F-42A8-8788-A0CC3218CE76}">
      <dgm:prSet/>
      <dgm:spPr/>
      <dgm:t>
        <a:bodyPr/>
        <a:lstStyle/>
        <a:p>
          <a:endParaRPr lang="zh-TW" altLang="en-US"/>
        </a:p>
      </dgm:t>
    </dgm:pt>
    <dgm:pt modelId="{3A4C20FE-7EB5-4CB9-837C-5B03E3847C40}" type="sibTrans" cxnId="{DDE68108-388F-42A8-8788-A0CC3218CE76}">
      <dgm:prSet/>
      <dgm:spPr/>
      <dgm:t>
        <a:bodyPr/>
        <a:lstStyle/>
        <a:p>
          <a:endParaRPr lang="zh-TW" altLang="en-US"/>
        </a:p>
      </dgm:t>
    </dgm:pt>
    <dgm:pt modelId="{E92E0467-3807-47F1-9CFD-4D7A65DA9550}" type="pres">
      <dgm:prSet presAssocID="{794C6C33-D062-4A48-AD11-74CFEFF5A2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A7CB0C-800A-408A-8A64-BF2115FEC321}" type="pres">
      <dgm:prSet presAssocID="{794C6C33-D062-4A48-AD11-74CFEFF5A281}" presName="tSp" presStyleCnt="0"/>
      <dgm:spPr/>
    </dgm:pt>
    <dgm:pt modelId="{2BF567CD-F8C0-4CC8-989B-87B7B59FC2EC}" type="pres">
      <dgm:prSet presAssocID="{794C6C33-D062-4A48-AD11-74CFEFF5A281}" presName="bSp" presStyleCnt="0"/>
      <dgm:spPr/>
    </dgm:pt>
    <dgm:pt modelId="{4695F100-591E-4680-9F89-1E3ACE020B49}" type="pres">
      <dgm:prSet presAssocID="{794C6C33-D062-4A48-AD11-74CFEFF5A281}" presName="process" presStyleCnt="0"/>
      <dgm:spPr/>
    </dgm:pt>
    <dgm:pt modelId="{240E0F76-6975-4662-9406-5B1B5CEBC79F}" type="pres">
      <dgm:prSet presAssocID="{5B958396-A362-4C44-8CD9-602C57320197}" presName="composite1" presStyleCnt="0"/>
      <dgm:spPr/>
    </dgm:pt>
    <dgm:pt modelId="{CF2D54C2-9EC4-46F8-95A7-82CBE27975CB}" type="pres">
      <dgm:prSet presAssocID="{5B958396-A362-4C44-8CD9-602C57320197}" presName="dummyNode1" presStyleLbl="node1" presStyleIdx="0" presStyleCnt="4"/>
      <dgm:spPr/>
    </dgm:pt>
    <dgm:pt modelId="{582B4519-8F1C-4353-A1D2-670A3C3997F0}" type="pres">
      <dgm:prSet presAssocID="{5B958396-A362-4C44-8CD9-602C57320197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2849B3-E543-42DE-9D80-E565FD8FB377}" type="pres">
      <dgm:prSet presAssocID="{5B958396-A362-4C44-8CD9-602C5732019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2E2D4B-8C54-40BC-88FC-5708461EC3F2}" type="pres">
      <dgm:prSet presAssocID="{5B958396-A362-4C44-8CD9-602C5732019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582C83-2EBA-4C9F-8170-2BDF18738E6B}" type="pres">
      <dgm:prSet presAssocID="{5B958396-A362-4C44-8CD9-602C57320197}" presName="connSite1" presStyleCnt="0"/>
      <dgm:spPr/>
    </dgm:pt>
    <dgm:pt modelId="{596711B5-BB17-4A64-BD9E-6E3E539E5DAA}" type="pres">
      <dgm:prSet presAssocID="{19C56BD5-B911-4BBD-AEB3-3490CF9A65E1}" presName="Name9" presStyleLbl="sibTrans2D1" presStyleIdx="0" presStyleCnt="3"/>
      <dgm:spPr/>
      <dgm:t>
        <a:bodyPr/>
        <a:lstStyle/>
        <a:p>
          <a:endParaRPr lang="zh-CN" altLang="en-US"/>
        </a:p>
      </dgm:t>
    </dgm:pt>
    <dgm:pt modelId="{EF66C33C-5608-4A9E-9FF6-1566F5A182D8}" type="pres">
      <dgm:prSet presAssocID="{DE2ED063-3CE4-4F44-A5F4-4B5305CAAA73}" presName="composite2" presStyleCnt="0"/>
      <dgm:spPr/>
    </dgm:pt>
    <dgm:pt modelId="{9A37570D-E8DA-4201-A927-1A77ED112BA1}" type="pres">
      <dgm:prSet presAssocID="{DE2ED063-3CE4-4F44-A5F4-4B5305CAAA73}" presName="dummyNode2" presStyleLbl="node1" presStyleIdx="0" presStyleCnt="4"/>
      <dgm:spPr/>
    </dgm:pt>
    <dgm:pt modelId="{A4D96E8A-78AD-49C6-AC84-9811742C2DB9}" type="pres">
      <dgm:prSet presAssocID="{DE2ED063-3CE4-4F44-A5F4-4B5305CAAA7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B0ABAE-D016-40AE-9C48-3703FF9E0721}" type="pres">
      <dgm:prSet presAssocID="{DE2ED063-3CE4-4F44-A5F4-4B5305CAAA7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A4FBAE-7779-45FB-A85B-58E8A0F71275}" type="pres">
      <dgm:prSet presAssocID="{DE2ED063-3CE4-4F44-A5F4-4B5305CAAA7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1ADDAA-5758-47BA-B483-F1E2EDD5D1C2}" type="pres">
      <dgm:prSet presAssocID="{DE2ED063-3CE4-4F44-A5F4-4B5305CAAA73}" presName="connSite2" presStyleCnt="0"/>
      <dgm:spPr/>
    </dgm:pt>
    <dgm:pt modelId="{24CF3E99-502E-4F00-AE28-AA868B302A41}" type="pres">
      <dgm:prSet presAssocID="{1B0A1641-2850-4606-A700-9D82323BCA32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AB3066BB-525F-4F1D-87D9-D72BC06C1DC6}" type="pres">
      <dgm:prSet presAssocID="{F0449385-CFC0-4DF6-A214-EFF43C0A42AC}" presName="composite1" presStyleCnt="0"/>
      <dgm:spPr/>
    </dgm:pt>
    <dgm:pt modelId="{32ED4A1D-C1A8-46D6-87AC-23E059C22A4A}" type="pres">
      <dgm:prSet presAssocID="{F0449385-CFC0-4DF6-A214-EFF43C0A42AC}" presName="dummyNode1" presStyleLbl="node1" presStyleIdx="1" presStyleCnt="4"/>
      <dgm:spPr/>
    </dgm:pt>
    <dgm:pt modelId="{B1BFDB85-E9A3-4C61-AAFD-FD9345B56A50}" type="pres">
      <dgm:prSet presAssocID="{F0449385-CFC0-4DF6-A214-EFF43C0A42AC}" presName="childNode1" presStyleLbl="bgAcc1" presStyleIdx="2" presStyleCnt="4" custLinFactNeighborX="68" custLinFactNeighborY="-29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1E3DE2-3C4C-4B82-A967-731C38E7526C}" type="pres">
      <dgm:prSet presAssocID="{F0449385-CFC0-4DF6-A214-EFF43C0A42A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822491-0401-44FC-9A6E-3E17DAFCE582}" type="pres">
      <dgm:prSet presAssocID="{F0449385-CFC0-4DF6-A214-EFF43C0A42AC}" presName="parentNode1" presStyleLbl="node1" presStyleIdx="2" presStyleCnt="4" custLinFactNeighborX="-1500" custLinFactNeighborY="202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3BE32E-55E0-4E65-9501-CF99F574E878}" type="pres">
      <dgm:prSet presAssocID="{F0449385-CFC0-4DF6-A214-EFF43C0A42AC}" presName="connSite1" presStyleCnt="0"/>
      <dgm:spPr/>
    </dgm:pt>
    <dgm:pt modelId="{8037894B-0B19-4E5B-A5E2-8127317CB9F1}" type="pres">
      <dgm:prSet presAssocID="{F4EEC947-14DC-4268-9E22-9E03F40C793F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D42F0D4E-45E1-4C32-A9E1-C80106F0922A}" type="pres">
      <dgm:prSet presAssocID="{8EF034AB-58EF-4142-82D4-76A60E57C15F}" presName="composite2" presStyleCnt="0"/>
      <dgm:spPr/>
    </dgm:pt>
    <dgm:pt modelId="{B2298678-558F-40D0-8C7B-CBC06F389C56}" type="pres">
      <dgm:prSet presAssocID="{8EF034AB-58EF-4142-82D4-76A60E57C15F}" presName="dummyNode2" presStyleLbl="node1" presStyleIdx="2" presStyleCnt="4"/>
      <dgm:spPr/>
    </dgm:pt>
    <dgm:pt modelId="{5F360872-BC3C-40AD-87E7-B3DF34E7325A}" type="pres">
      <dgm:prSet presAssocID="{8EF034AB-58EF-4142-82D4-76A60E57C15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F92653-F68D-4E8C-813F-86E66D439C6F}" type="pres">
      <dgm:prSet presAssocID="{8EF034AB-58EF-4142-82D4-76A60E57C15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F89963-B309-4ED2-B3FD-27FAD19A545F}" type="pres">
      <dgm:prSet presAssocID="{8EF034AB-58EF-4142-82D4-76A60E57C15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C391E6-6C81-4CFC-9D5D-0D079236BC02}" type="pres">
      <dgm:prSet presAssocID="{8EF034AB-58EF-4142-82D4-76A60E57C15F}" presName="connSite2" presStyleCnt="0"/>
      <dgm:spPr/>
    </dgm:pt>
  </dgm:ptLst>
  <dgm:cxnLst>
    <dgm:cxn modelId="{2D37D0AB-81FE-4038-9306-105D0A10626B}" type="presOf" srcId="{7637565E-6CF4-4AA3-86FA-B58AA929B9CA}" destId="{B02849B3-E543-42DE-9D80-E565FD8FB377}" srcOrd="1" destOrd="3" presId="urn:microsoft.com/office/officeart/2005/8/layout/hProcess4"/>
    <dgm:cxn modelId="{1CE61ED9-322B-4CF8-AEBD-A153F2A1F3E6}" type="presOf" srcId="{80705C0A-0842-4984-8F08-B355320FB20F}" destId="{861E3DE2-3C4C-4B82-A967-731C38E7526C}" srcOrd="1" destOrd="3" presId="urn:microsoft.com/office/officeart/2005/8/layout/hProcess4"/>
    <dgm:cxn modelId="{E98142A8-3DC9-D948-959D-85E9A34E21E1}" type="presOf" srcId="{5933C085-8D4F-4230-A622-C5BB9931AFC4}" destId="{B1BFDB85-E9A3-4C61-AAFD-FD9345B56A50}" srcOrd="0" destOrd="7" presId="urn:microsoft.com/office/officeart/2005/8/layout/hProcess4"/>
    <dgm:cxn modelId="{D6CE9573-DA31-4411-A943-891142E5CED9}" type="presOf" srcId="{E0C3360B-9D5E-453D-92A1-51AF95E912FF}" destId="{861E3DE2-3C4C-4B82-A967-731C38E7526C}" srcOrd="1" destOrd="6" presId="urn:microsoft.com/office/officeart/2005/8/layout/hProcess4"/>
    <dgm:cxn modelId="{7B4F6A9A-34D8-4BD7-AAA6-739D8EC1E13C}" srcId="{794C6C33-D062-4A48-AD11-74CFEFF5A281}" destId="{F0449385-CFC0-4DF6-A214-EFF43C0A42AC}" srcOrd="2" destOrd="0" parTransId="{7A614E5A-D8AC-42CA-85B0-097C303FA7FF}" sibTransId="{F4EEC947-14DC-4268-9E22-9E03F40C793F}"/>
    <dgm:cxn modelId="{3F07C08F-69B3-5948-A2E2-ED8457974B2B}" type="presOf" srcId="{81A0E6CF-BEB9-4D08-BFDF-9CB8DB8C7169}" destId="{03B0ABAE-D016-40AE-9C48-3703FF9E0721}" srcOrd="1" destOrd="0" presId="urn:microsoft.com/office/officeart/2005/8/layout/hProcess4"/>
    <dgm:cxn modelId="{C6138C62-5B7A-4232-BEA4-42BE07E35EC8}" type="presOf" srcId="{2350A796-58E5-4300-8243-0C86BD2CDD3C}" destId="{B1BFDB85-E9A3-4C61-AAFD-FD9345B56A50}" srcOrd="0" destOrd="1" presId="urn:microsoft.com/office/officeart/2005/8/layout/hProcess4"/>
    <dgm:cxn modelId="{B9C513A9-056B-463C-8A31-674E00900A3F}" srcId="{F0449385-CFC0-4DF6-A214-EFF43C0A42AC}" destId="{E0C3360B-9D5E-453D-92A1-51AF95E912FF}" srcOrd="6" destOrd="0" parTransId="{CE2579C8-2452-4C51-920A-C96DB2C77AD1}" sibTransId="{93B0C4ED-F316-4B33-8B08-E1209F502571}"/>
    <dgm:cxn modelId="{3BFC6B20-2F0B-461E-9431-06C5C20ECAA4}" srcId="{794C6C33-D062-4A48-AD11-74CFEFF5A281}" destId="{5B958396-A362-4C44-8CD9-602C57320197}" srcOrd="0" destOrd="0" parTransId="{AA5E8EDA-F738-4050-BBD3-084B4B0808AB}" sibTransId="{19C56BD5-B911-4BBD-AEB3-3490CF9A65E1}"/>
    <dgm:cxn modelId="{CAA1F6E4-3BC2-4979-92A2-0CF500D93882}" srcId="{5B958396-A362-4C44-8CD9-602C57320197}" destId="{31CD0E3F-D353-4E89-BC8F-9F1FFF70CE8C}" srcOrd="0" destOrd="0" parTransId="{6B303FA0-E123-45A6-814B-076F3B2F1C7C}" sibTransId="{A49851AF-E215-4D24-9F12-E09E4CA2F711}"/>
    <dgm:cxn modelId="{39EEABBF-74D9-4BC7-BCC8-9FA83278BB4F}" srcId="{DE2ED063-3CE4-4F44-A5F4-4B5305CAAA73}" destId="{81A0E6CF-BEB9-4D08-BFDF-9CB8DB8C7169}" srcOrd="0" destOrd="0" parTransId="{7D2404CA-6382-4381-8669-FC49C9842E88}" sibTransId="{60108CE7-0686-4FE3-862F-0E5F7189C8BF}"/>
    <dgm:cxn modelId="{20261F8B-C882-4BAC-9215-1FA4625BE639}" srcId="{8EF034AB-58EF-4142-82D4-76A60E57C15F}" destId="{28D8557B-B3DF-48DE-B178-278DF10CE250}" srcOrd="1" destOrd="0" parTransId="{E3031E11-F584-414D-9271-447E4E23E367}" sibTransId="{4488AD8E-2C11-4F9A-BD4B-506A89A0B2C4}"/>
    <dgm:cxn modelId="{0E873786-A861-46B8-8506-295ACFFA7094}" srcId="{794C6C33-D062-4A48-AD11-74CFEFF5A281}" destId="{DE2ED063-3CE4-4F44-A5F4-4B5305CAAA73}" srcOrd="1" destOrd="0" parTransId="{A79FD724-4F99-43E0-9CBA-E94AC21678ED}" sibTransId="{1B0A1641-2850-4606-A700-9D82323BCA32}"/>
    <dgm:cxn modelId="{A1ADCEAF-A3A6-914E-8CF9-647CAC73232D}" type="presOf" srcId="{AC937EB5-6118-4B89-8E43-42AE0549CCAB}" destId="{861E3DE2-3C4C-4B82-A967-731C38E7526C}" srcOrd="1" destOrd="0" presId="urn:microsoft.com/office/officeart/2005/8/layout/hProcess4"/>
    <dgm:cxn modelId="{48D3DB6A-C1ED-42E3-8985-72690CE25FD3}" srcId="{8EF034AB-58EF-4142-82D4-76A60E57C15F}" destId="{A48A8FC5-F2CD-4F64-A0F6-7F6FA5E291FF}" srcOrd="2" destOrd="0" parTransId="{4E082EA2-856F-4EFA-8FE8-1D89BF8E522A}" sibTransId="{1C073C06-B969-406E-94B9-87002D3976DE}"/>
    <dgm:cxn modelId="{3C8F1599-3AA9-4E8D-A44D-2104BAD67D98}" type="presOf" srcId="{28D8557B-B3DF-48DE-B178-278DF10CE250}" destId="{0CF92653-F68D-4E8C-813F-86E66D439C6F}" srcOrd="1" destOrd="1" presId="urn:microsoft.com/office/officeart/2005/8/layout/hProcess4"/>
    <dgm:cxn modelId="{175262A7-AA10-40DE-A71C-3D121CFB4A26}" type="presOf" srcId="{0F7CA30F-12F2-4BE5-8159-DBE04D0DF82B}" destId="{03B0ABAE-D016-40AE-9C48-3703FF9E0721}" srcOrd="1" destOrd="2" presId="urn:microsoft.com/office/officeart/2005/8/layout/hProcess4"/>
    <dgm:cxn modelId="{7E598640-48F0-E64C-918E-03812BA8E35F}" type="presOf" srcId="{7859537A-2D05-4F28-B6EA-CA2EFB0059FC}" destId="{5F360872-BC3C-40AD-87E7-B3DF34E7325A}" srcOrd="0" destOrd="0" presId="urn:microsoft.com/office/officeart/2005/8/layout/hProcess4"/>
    <dgm:cxn modelId="{699118A5-229B-4A15-8C58-AE13ECBD2FBC}" srcId="{DE2ED063-3CE4-4F44-A5F4-4B5305CAAA73}" destId="{1119D3DB-EA5E-4573-AD0F-65CE12DF83CE}" srcOrd="1" destOrd="0" parTransId="{A9392E54-8CE8-4457-AFC5-C5548723BBBB}" sibTransId="{95B95CC7-6677-458F-BBCD-6A6A58A14F3B}"/>
    <dgm:cxn modelId="{70582D95-CD80-448D-8934-4408BB5E8B44}" type="presOf" srcId="{A48A8FC5-F2CD-4F64-A0F6-7F6FA5E291FF}" destId="{5F360872-BC3C-40AD-87E7-B3DF34E7325A}" srcOrd="0" destOrd="2" presId="urn:microsoft.com/office/officeart/2005/8/layout/hProcess4"/>
    <dgm:cxn modelId="{1FFB5D9A-9D0F-410D-A405-20EB1D1586E4}" srcId="{F0449385-CFC0-4DF6-A214-EFF43C0A42AC}" destId="{AC937EB5-6118-4B89-8E43-42AE0549CCAB}" srcOrd="0" destOrd="0" parTransId="{E8E9739A-9181-4907-896A-D9C1005EDD35}" sibTransId="{7D8429E6-2592-465C-AC51-FF9F3AF78623}"/>
    <dgm:cxn modelId="{7E7835FC-70AC-41F8-A5C0-5661E182858F}" srcId="{DE2ED063-3CE4-4F44-A5F4-4B5305CAAA73}" destId="{50D30C20-33AA-41E4-9291-83CCC206756D}" srcOrd="3" destOrd="0" parTransId="{D93F69D3-DB4B-45EC-A417-DEE4421C4CE8}" sibTransId="{EC31C487-C7D2-4600-9869-BC5AE1121039}"/>
    <dgm:cxn modelId="{A9772660-7C40-6A4B-BA7F-6563CBA87348}" type="presOf" srcId="{794C6C33-D062-4A48-AD11-74CFEFF5A281}" destId="{E92E0467-3807-47F1-9CFD-4D7A65DA9550}" srcOrd="0" destOrd="0" presId="urn:microsoft.com/office/officeart/2005/8/layout/hProcess4"/>
    <dgm:cxn modelId="{33D4F8EC-595D-42E7-A325-48D9662B5D80}" srcId="{DE2ED063-3CE4-4F44-A5F4-4B5305CAAA73}" destId="{0F7CA30F-12F2-4BE5-8159-DBE04D0DF82B}" srcOrd="2" destOrd="0" parTransId="{9D193FF1-5100-426D-968B-946D8A890143}" sibTransId="{AAC65B0A-56C1-4BC1-BBBA-3B841CBADD23}"/>
    <dgm:cxn modelId="{71DE23D2-3CFD-364F-9E51-95D5CC5CD18A}" type="presOf" srcId="{19C56BD5-B911-4BBD-AEB3-3490CF9A65E1}" destId="{596711B5-BB17-4A64-BD9E-6E3E539E5DAA}" srcOrd="0" destOrd="0" presId="urn:microsoft.com/office/officeart/2005/8/layout/hProcess4"/>
    <dgm:cxn modelId="{5741B9D5-D474-4AF8-B48A-C3F400732720}" type="presOf" srcId="{D3CC97A9-9B6B-46F8-8151-DE000B83A1E2}" destId="{03B0ABAE-D016-40AE-9C48-3703FF9E0721}" srcOrd="1" destOrd="4" presId="urn:microsoft.com/office/officeart/2005/8/layout/hProcess4"/>
    <dgm:cxn modelId="{87D4AB5A-A669-497A-9055-55B8BF1E4D5E}" srcId="{DE2ED063-3CE4-4F44-A5F4-4B5305CAAA73}" destId="{EEA64EED-EC3F-4FE9-9A8A-0C17CB2C4956}" srcOrd="5" destOrd="0" parTransId="{AF288872-1154-48D3-927D-3F0025DF1BF2}" sibTransId="{0FAC11D4-9AE0-47BB-984F-3A8B7AD6B97D}"/>
    <dgm:cxn modelId="{9FF1C927-51A5-4D28-A7C5-CB299FC2F691}" type="presOf" srcId="{E195AE22-694D-440E-9289-5D40AF5C1CB4}" destId="{582B4519-8F1C-4353-A1D2-670A3C3997F0}" srcOrd="0" destOrd="2" presId="urn:microsoft.com/office/officeart/2005/8/layout/hProcess4"/>
    <dgm:cxn modelId="{149C227B-FC0D-E14E-BCAD-9D9B98C4B4C6}" type="presOf" srcId="{5B958396-A362-4C44-8CD9-602C57320197}" destId="{832E2D4B-8C54-40BC-88FC-5708461EC3F2}" srcOrd="0" destOrd="0" presId="urn:microsoft.com/office/officeart/2005/8/layout/hProcess4"/>
    <dgm:cxn modelId="{FB55E743-7954-43F1-8BE0-DFD4AF92F336}" type="presOf" srcId="{2350A796-58E5-4300-8243-0C86BD2CDD3C}" destId="{861E3DE2-3C4C-4B82-A967-731C38E7526C}" srcOrd="1" destOrd="1" presId="urn:microsoft.com/office/officeart/2005/8/layout/hProcess4"/>
    <dgm:cxn modelId="{470A10D5-B3D7-4366-BBB5-2FF6E729C5FD}" type="presOf" srcId="{A48A8FC5-F2CD-4F64-A0F6-7F6FA5E291FF}" destId="{0CF92653-F68D-4E8C-813F-86E66D439C6F}" srcOrd="1" destOrd="2" presId="urn:microsoft.com/office/officeart/2005/8/layout/hProcess4"/>
    <dgm:cxn modelId="{D8EF652E-52F5-B840-90CF-70BD400D7F4A}" type="presOf" srcId="{81A0E6CF-BEB9-4D08-BFDF-9CB8DB8C7169}" destId="{A4D96E8A-78AD-49C6-AC84-9811742C2DB9}" srcOrd="0" destOrd="0" presId="urn:microsoft.com/office/officeart/2005/8/layout/hProcess4"/>
    <dgm:cxn modelId="{CDA0BCD1-FD4E-48FD-97EE-56142607338F}" srcId="{5B958396-A362-4C44-8CD9-602C57320197}" destId="{E195AE22-694D-440E-9289-5D40AF5C1CB4}" srcOrd="2" destOrd="0" parTransId="{4E7DE92F-7B47-45D5-AC80-15E16B8F203D}" sibTransId="{A6AC3676-EFFE-4E81-ADBB-07CAA3DF2CB7}"/>
    <dgm:cxn modelId="{09726C96-6242-4A79-A2C2-CF0B219F397A}" srcId="{F0449385-CFC0-4DF6-A214-EFF43C0A42AC}" destId="{5933C085-8D4F-4230-A622-C5BB9931AFC4}" srcOrd="7" destOrd="0" parTransId="{B69BF9A3-D5E7-41BC-9459-1C39686284C6}" sibTransId="{6CDA6301-A75B-4A52-99AF-102286609922}"/>
    <dgm:cxn modelId="{85A2A3EF-D0E6-4E71-9823-B8522A93B96A}" type="presOf" srcId="{0F7CA30F-12F2-4BE5-8159-DBE04D0DF82B}" destId="{A4D96E8A-78AD-49C6-AC84-9811742C2DB9}" srcOrd="0" destOrd="2" presId="urn:microsoft.com/office/officeart/2005/8/layout/hProcess4"/>
    <dgm:cxn modelId="{B92E3614-48C1-465F-9E18-A9D623125F15}" type="presOf" srcId="{3C1A8337-7B1E-4B01-A740-9D0D38B04C29}" destId="{B1BFDB85-E9A3-4C61-AAFD-FD9345B56A50}" srcOrd="0" destOrd="5" presId="urn:microsoft.com/office/officeart/2005/8/layout/hProcess4"/>
    <dgm:cxn modelId="{C0782402-9732-426D-992F-625D5D16E2B2}" type="presOf" srcId="{28D8557B-B3DF-48DE-B178-278DF10CE250}" destId="{5F360872-BC3C-40AD-87E7-B3DF34E7325A}" srcOrd="0" destOrd="1" presId="urn:microsoft.com/office/officeart/2005/8/layout/hProcess4"/>
    <dgm:cxn modelId="{D53F31D2-9583-43E8-9378-209D1A9CE3FB}" srcId="{DE2ED063-3CE4-4F44-A5F4-4B5305CAAA73}" destId="{D3CC97A9-9B6B-46F8-8151-DE000B83A1E2}" srcOrd="4" destOrd="0" parTransId="{89643DDD-3AE1-4A42-B954-FC82BA17A610}" sibTransId="{93DE8EEC-0BE2-4171-AB35-CDB5402533DC}"/>
    <dgm:cxn modelId="{E0EFA3AF-19D6-AC4F-9D09-C1A391C35CAB}" type="presOf" srcId="{AC937EB5-6118-4B89-8E43-42AE0549CCAB}" destId="{B1BFDB85-E9A3-4C61-AAFD-FD9345B56A50}" srcOrd="0" destOrd="0" presId="urn:microsoft.com/office/officeart/2005/8/layout/hProcess4"/>
    <dgm:cxn modelId="{DDE68108-388F-42A8-8788-A0CC3218CE76}" srcId="{8EF034AB-58EF-4142-82D4-76A60E57C15F}" destId="{C185C26D-D7F3-4979-BDC6-802974FE93B6}" srcOrd="3" destOrd="0" parTransId="{193A9BA6-C55F-42D6-9C2B-1EB34B3FE2F1}" sibTransId="{3A4C20FE-7EB5-4CB9-837C-5B03E3847C40}"/>
    <dgm:cxn modelId="{26BEEF80-F0E1-4AF9-8530-77859D18B651}" type="presOf" srcId="{1FB21D29-CEBE-4B95-BC05-0EF2634FCF11}" destId="{B1BFDB85-E9A3-4C61-AAFD-FD9345B56A50}" srcOrd="0" destOrd="2" presId="urn:microsoft.com/office/officeart/2005/8/layout/hProcess4"/>
    <dgm:cxn modelId="{A83CCE99-2EC5-4C2A-9114-A2E1B6091FD3}" type="presOf" srcId="{C185C26D-D7F3-4979-BDC6-802974FE93B6}" destId="{5F360872-BC3C-40AD-87E7-B3DF34E7325A}" srcOrd="0" destOrd="3" presId="urn:microsoft.com/office/officeart/2005/8/layout/hProcess4"/>
    <dgm:cxn modelId="{B265310E-165A-4FA7-AA3C-ADAFC2AA0BF5}" type="presOf" srcId="{D3CC97A9-9B6B-46F8-8151-DE000B83A1E2}" destId="{A4D96E8A-78AD-49C6-AC84-9811742C2DB9}" srcOrd="0" destOrd="4" presId="urn:microsoft.com/office/officeart/2005/8/layout/hProcess4"/>
    <dgm:cxn modelId="{F39ACF7D-3EB9-874D-ADE9-F50C4F36EEFA}" type="presOf" srcId="{F4EEC947-14DC-4268-9E22-9E03F40C793F}" destId="{8037894B-0B19-4E5B-A5E2-8127317CB9F1}" srcOrd="0" destOrd="0" presId="urn:microsoft.com/office/officeart/2005/8/layout/hProcess4"/>
    <dgm:cxn modelId="{D8D6FE7A-23CB-0C42-8E0B-1D098889C77E}" type="presOf" srcId="{8EF034AB-58EF-4142-82D4-76A60E57C15F}" destId="{56F89963-B309-4ED2-B3FD-27FAD19A545F}" srcOrd="0" destOrd="0" presId="urn:microsoft.com/office/officeart/2005/8/layout/hProcess4"/>
    <dgm:cxn modelId="{E5D41237-BABE-4779-96A3-B50AD4952C41}" srcId="{794C6C33-D062-4A48-AD11-74CFEFF5A281}" destId="{8EF034AB-58EF-4142-82D4-76A60E57C15F}" srcOrd="3" destOrd="0" parTransId="{89890EB5-8974-44AB-A7C6-E82F56222029}" sibTransId="{E4A42431-915C-4817-9A5E-C00FAEF062C4}"/>
    <dgm:cxn modelId="{79C349B5-75D9-544B-92E9-64CFA0FBA404}" type="presOf" srcId="{31CD0E3F-D353-4E89-BC8F-9F1FFF70CE8C}" destId="{582B4519-8F1C-4353-A1D2-670A3C3997F0}" srcOrd="0" destOrd="0" presId="urn:microsoft.com/office/officeart/2005/8/layout/hProcess4"/>
    <dgm:cxn modelId="{DAD05DC8-0BAE-468E-896E-111FB804AC49}" type="presOf" srcId="{E195AE22-694D-440E-9289-5D40AF5C1CB4}" destId="{B02849B3-E543-42DE-9D80-E565FD8FB377}" srcOrd="1" destOrd="2" presId="urn:microsoft.com/office/officeart/2005/8/layout/hProcess4"/>
    <dgm:cxn modelId="{D6F3908C-5EC3-4F9B-AA21-FFCDBEEADDF1}" srcId="{F0449385-CFC0-4DF6-A214-EFF43C0A42AC}" destId="{1FB21D29-CEBE-4B95-BC05-0EF2634FCF11}" srcOrd="2" destOrd="0" parTransId="{70B926D5-E0AB-4C38-B146-79288F186CEF}" sibTransId="{D52BFEEB-6A22-4614-92A1-9CF80FA14BC1}"/>
    <dgm:cxn modelId="{BAC3B095-5863-42C0-9765-484DCA46868E}" type="presOf" srcId="{1119D3DB-EA5E-4573-AD0F-65CE12DF83CE}" destId="{A4D96E8A-78AD-49C6-AC84-9811742C2DB9}" srcOrd="0" destOrd="1" presId="urn:microsoft.com/office/officeart/2005/8/layout/hProcess4"/>
    <dgm:cxn modelId="{B556609D-2E4B-46B5-9DA4-AF001733FDD0}" srcId="{F0449385-CFC0-4DF6-A214-EFF43C0A42AC}" destId="{769ADDC4-9680-4F32-8577-5DD8BCF2DF5C}" srcOrd="4" destOrd="0" parTransId="{5C5EA5BE-870B-4B4D-B25A-5A9E5A27D2B2}" sibTransId="{7F31ED0A-53C8-4C2E-9A80-030EE549231A}"/>
    <dgm:cxn modelId="{9AD0E7FC-22EA-4F94-BB01-4C7CAD2914FD}" type="presOf" srcId="{EEA64EED-EC3F-4FE9-9A8A-0C17CB2C4956}" destId="{A4D96E8A-78AD-49C6-AC84-9811742C2DB9}" srcOrd="0" destOrd="5" presId="urn:microsoft.com/office/officeart/2005/8/layout/hProcess4"/>
    <dgm:cxn modelId="{14067DDE-6197-3A45-BB26-D8CAD9B14A4E}" type="presOf" srcId="{F0449385-CFC0-4DF6-A214-EFF43C0A42AC}" destId="{65822491-0401-44FC-9A6E-3E17DAFCE582}" srcOrd="0" destOrd="0" presId="urn:microsoft.com/office/officeart/2005/8/layout/hProcess4"/>
    <dgm:cxn modelId="{AE2395F5-8425-4D77-8CF1-78C653930F62}" type="presOf" srcId="{50D30C20-33AA-41E4-9291-83CCC206756D}" destId="{A4D96E8A-78AD-49C6-AC84-9811742C2DB9}" srcOrd="0" destOrd="3" presId="urn:microsoft.com/office/officeart/2005/8/layout/hProcess4"/>
    <dgm:cxn modelId="{B316C209-CB64-43D0-91C9-E2EA6A4BD0A9}" srcId="{8EF034AB-58EF-4142-82D4-76A60E57C15F}" destId="{7859537A-2D05-4F28-B6EA-CA2EFB0059FC}" srcOrd="0" destOrd="0" parTransId="{00CEC4B3-9F7F-4501-B7AE-F3B5A8EBD29B}" sibTransId="{5A7B3406-6689-4771-81B1-4991D3E5663A}"/>
    <dgm:cxn modelId="{F03C5FA8-FF07-4151-90CD-269E8F9DD245}" srcId="{F0449385-CFC0-4DF6-A214-EFF43C0A42AC}" destId="{2350A796-58E5-4300-8243-0C86BD2CDD3C}" srcOrd="1" destOrd="0" parTransId="{C1BF51A4-88F8-4E6A-9690-001BBFEAD67D}" sibTransId="{D0467B2E-759D-4BA6-B3BA-30C6FAAD36D2}"/>
    <dgm:cxn modelId="{AA95FFCF-713E-45D0-ABDF-3F01AC1D91F8}" type="presOf" srcId="{E0C3360B-9D5E-453D-92A1-51AF95E912FF}" destId="{B1BFDB85-E9A3-4C61-AAFD-FD9345B56A50}" srcOrd="0" destOrd="6" presId="urn:microsoft.com/office/officeart/2005/8/layout/hProcess4"/>
    <dgm:cxn modelId="{08BA4224-FD28-4D8C-936C-004F04FCE59E}" type="presOf" srcId="{80705C0A-0842-4984-8F08-B355320FB20F}" destId="{B1BFDB85-E9A3-4C61-AAFD-FD9345B56A50}" srcOrd="0" destOrd="3" presId="urn:microsoft.com/office/officeart/2005/8/layout/hProcess4"/>
    <dgm:cxn modelId="{7B0ED04B-CA6D-45A9-AC2A-12DE30294F9D}" type="presOf" srcId="{1FB21D29-CEBE-4B95-BC05-0EF2634FCF11}" destId="{861E3DE2-3C4C-4B82-A967-731C38E7526C}" srcOrd="1" destOrd="2" presId="urn:microsoft.com/office/officeart/2005/8/layout/hProcess4"/>
    <dgm:cxn modelId="{070BD09C-B2A3-4F6A-857E-30CB6731A417}" srcId="{F0449385-CFC0-4DF6-A214-EFF43C0A42AC}" destId="{3C1A8337-7B1E-4B01-A740-9D0D38B04C29}" srcOrd="5" destOrd="0" parTransId="{DA30D6CE-F1C8-460B-A37E-3228F19E1C13}" sibTransId="{01814625-663D-44FC-BC9D-A4AD7124E6D0}"/>
    <dgm:cxn modelId="{F139DBB4-C018-BE45-A8AD-1FA7DC8ED3BA}" type="presOf" srcId="{DE2ED063-3CE4-4F44-A5F4-4B5305CAAA73}" destId="{69A4FBAE-7779-45FB-A85B-58E8A0F71275}" srcOrd="0" destOrd="0" presId="urn:microsoft.com/office/officeart/2005/8/layout/hProcess4"/>
    <dgm:cxn modelId="{E10EEA7D-70D6-4D62-824C-2476437AF5BA}" srcId="{F0449385-CFC0-4DF6-A214-EFF43C0A42AC}" destId="{80705C0A-0842-4984-8F08-B355320FB20F}" srcOrd="3" destOrd="0" parTransId="{6C775219-39FE-444C-B460-BC18D576A123}" sibTransId="{201807BF-B6BB-4F21-9FF7-C84BFD8A54E4}"/>
    <dgm:cxn modelId="{B64042CE-B19A-D740-8CDB-AE09DA9725F9}" type="presOf" srcId="{1B0A1641-2850-4606-A700-9D82323BCA32}" destId="{24CF3E99-502E-4F00-AE28-AA868B302A41}" srcOrd="0" destOrd="0" presId="urn:microsoft.com/office/officeart/2005/8/layout/hProcess4"/>
    <dgm:cxn modelId="{7520CEAC-1714-4C83-B53A-580013777365}" srcId="{5B958396-A362-4C44-8CD9-602C57320197}" destId="{239DEBC7-206A-4E9B-A9CD-9A92ADE243A6}" srcOrd="1" destOrd="0" parTransId="{5B011DAA-36E0-429F-8C78-E168F090EACA}" sibTransId="{25CF8BB8-E4CA-451B-87DA-C82377B92FA1}"/>
    <dgm:cxn modelId="{FDB94B12-E4A0-49FE-A6FB-B47B8F8322A0}" srcId="{5B958396-A362-4C44-8CD9-602C57320197}" destId="{7637565E-6CF4-4AA3-86FA-B58AA929B9CA}" srcOrd="3" destOrd="0" parTransId="{EA23FC60-9039-4D81-B2AA-13197EFBCA04}" sibTransId="{B3BF640B-773B-4037-A85F-1C4AEE04D1DA}"/>
    <dgm:cxn modelId="{3CCCCB68-3EAB-DC41-9320-EBB134D21E8A}" type="presOf" srcId="{5933C085-8D4F-4230-A622-C5BB9931AFC4}" destId="{861E3DE2-3C4C-4B82-A967-731C38E7526C}" srcOrd="1" destOrd="7" presId="urn:microsoft.com/office/officeart/2005/8/layout/hProcess4"/>
    <dgm:cxn modelId="{33FD0153-04CA-45E2-8AE5-DBB6800C3030}" type="presOf" srcId="{1119D3DB-EA5E-4573-AD0F-65CE12DF83CE}" destId="{03B0ABAE-D016-40AE-9C48-3703FF9E0721}" srcOrd="1" destOrd="1" presId="urn:microsoft.com/office/officeart/2005/8/layout/hProcess4"/>
    <dgm:cxn modelId="{F869AD04-5A2C-3945-9795-331F9F08A860}" type="presOf" srcId="{7859537A-2D05-4F28-B6EA-CA2EFB0059FC}" destId="{0CF92653-F68D-4E8C-813F-86E66D439C6F}" srcOrd="1" destOrd="0" presId="urn:microsoft.com/office/officeart/2005/8/layout/hProcess4"/>
    <dgm:cxn modelId="{5703081D-5314-431F-BD61-4B9DF79EE7F2}" type="presOf" srcId="{C185C26D-D7F3-4979-BDC6-802974FE93B6}" destId="{0CF92653-F68D-4E8C-813F-86E66D439C6F}" srcOrd="1" destOrd="3" presId="urn:microsoft.com/office/officeart/2005/8/layout/hProcess4"/>
    <dgm:cxn modelId="{87C2B890-A824-49B4-A617-BBB4B590CCEB}" type="presOf" srcId="{50D30C20-33AA-41E4-9291-83CCC206756D}" destId="{03B0ABAE-D016-40AE-9C48-3703FF9E0721}" srcOrd="1" destOrd="3" presId="urn:microsoft.com/office/officeart/2005/8/layout/hProcess4"/>
    <dgm:cxn modelId="{3DD364B5-500A-4C4C-A987-6B5BB829B00E}" type="presOf" srcId="{239DEBC7-206A-4E9B-A9CD-9A92ADE243A6}" destId="{582B4519-8F1C-4353-A1D2-670A3C3997F0}" srcOrd="0" destOrd="1" presId="urn:microsoft.com/office/officeart/2005/8/layout/hProcess4"/>
    <dgm:cxn modelId="{A7D23464-074C-4A5F-BEC7-5F437BA4246A}" type="presOf" srcId="{239DEBC7-206A-4E9B-A9CD-9A92ADE243A6}" destId="{B02849B3-E543-42DE-9D80-E565FD8FB377}" srcOrd="1" destOrd="1" presId="urn:microsoft.com/office/officeart/2005/8/layout/hProcess4"/>
    <dgm:cxn modelId="{A012FD22-EA5A-EC4D-9E64-85B35CE78E6C}" type="presOf" srcId="{31CD0E3F-D353-4E89-BC8F-9F1FFF70CE8C}" destId="{B02849B3-E543-42DE-9D80-E565FD8FB377}" srcOrd="1" destOrd="0" presId="urn:microsoft.com/office/officeart/2005/8/layout/hProcess4"/>
    <dgm:cxn modelId="{6856049C-99E9-4AD1-8A2A-133DFD4FFE0E}" type="presOf" srcId="{769ADDC4-9680-4F32-8577-5DD8BCF2DF5C}" destId="{B1BFDB85-E9A3-4C61-AAFD-FD9345B56A50}" srcOrd="0" destOrd="4" presId="urn:microsoft.com/office/officeart/2005/8/layout/hProcess4"/>
    <dgm:cxn modelId="{75804A7B-54E6-4CB9-95D0-A27A473F440E}" type="presOf" srcId="{7637565E-6CF4-4AA3-86FA-B58AA929B9CA}" destId="{582B4519-8F1C-4353-A1D2-670A3C3997F0}" srcOrd="0" destOrd="3" presId="urn:microsoft.com/office/officeart/2005/8/layout/hProcess4"/>
    <dgm:cxn modelId="{5203D4D3-DDBA-4519-829A-9A61F475DABA}" type="presOf" srcId="{769ADDC4-9680-4F32-8577-5DD8BCF2DF5C}" destId="{861E3DE2-3C4C-4B82-A967-731C38E7526C}" srcOrd="1" destOrd="4" presId="urn:microsoft.com/office/officeart/2005/8/layout/hProcess4"/>
    <dgm:cxn modelId="{C72935BE-1CA9-4F0F-8006-484DEF3E078B}" type="presOf" srcId="{3C1A8337-7B1E-4B01-A740-9D0D38B04C29}" destId="{861E3DE2-3C4C-4B82-A967-731C38E7526C}" srcOrd="1" destOrd="5" presId="urn:microsoft.com/office/officeart/2005/8/layout/hProcess4"/>
    <dgm:cxn modelId="{BE738D9C-AC0B-430C-9CDA-67C94AFE63DF}" type="presOf" srcId="{EEA64EED-EC3F-4FE9-9A8A-0C17CB2C4956}" destId="{03B0ABAE-D016-40AE-9C48-3703FF9E0721}" srcOrd="1" destOrd="5" presId="urn:microsoft.com/office/officeart/2005/8/layout/hProcess4"/>
    <dgm:cxn modelId="{AFFE4E60-B0A5-3440-93DF-5F6EB07D521B}" type="presParOf" srcId="{E92E0467-3807-47F1-9CFD-4D7A65DA9550}" destId="{6CA7CB0C-800A-408A-8A64-BF2115FEC321}" srcOrd="0" destOrd="0" presId="urn:microsoft.com/office/officeart/2005/8/layout/hProcess4"/>
    <dgm:cxn modelId="{5089F80F-62CB-8A49-BB6B-64329140DBB4}" type="presParOf" srcId="{E92E0467-3807-47F1-9CFD-4D7A65DA9550}" destId="{2BF567CD-F8C0-4CC8-989B-87B7B59FC2EC}" srcOrd="1" destOrd="0" presId="urn:microsoft.com/office/officeart/2005/8/layout/hProcess4"/>
    <dgm:cxn modelId="{51FB47CF-F4A2-D844-9272-13703FDF61AA}" type="presParOf" srcId="{E92E0467-3807-47F1-9CFD-4D7A65DA9550}" destId="{4695F100-591E-4680-9F89-1E3ACE020B49}" srcOrd="2" destOrd="0" presId="urn:microsoft.com/office/officeart/2005/8/layout/hProcess4"/>
    <dgm:cxn modelId="{0F5D8EAF-701D-0840-B1CE-A7A790785B7C}" type="presParOf" srcId="{4695F100-591E-4680-9F89-1E3ACE020B49}" destId="{240E0F76-6975-4662-9406-5B1B5CEBC79F}" srcOrd="0" destOrd="0" presId="urn:microsoft.com/office/officeart/2005/8/layout/hProcess4"/>
    <dgm:cxn modelId="{BB2A673F-AC3E-7D47-82D3-43AF93689F78}" type="presParOf" srcId="{240E0F76-6975-4662-9406-5B1B5CEBC79F}" destId="{CF2D54C2-9EC4-46F8-95A7-82CBE27975CB}" srcOrd="0" destOrd="0" presId="urn:microsoft.com/office/officeart/2005/8/layout/hProcess4"/>
    <dgm:cxn modelId="{32CDB271-EB4E-2A46-8B07-2ECE75971465}" type="presParOf" srcId="{240E0F76-6975-4662-9406-5B1B5CEBC79F}" destId="{582B4519-8F1C-4353-A1D2-670A3C3997F0}" srcOrd="1" destOrd="0" presId="urn:microsoft.com/office/officeart/2005/8/layout/hProcess4"/>
    <dgm:cxn modelId="{AB7A818D-6E58-A342-972B-ED4F68FE5314}" type="presParOf" srcId="{240E0F76-6975-4662-9406-5B1B5CEBC79F}" destId="{B02849B3-E543-42DE-9D80-E565FD8FB377}" srcOrd="2" destOrd="0" presId="urn:microsoft.com/office/officeart/2005/8/layout/hProcess4"/>
    <dgm:cxn modelId="{D20FF90C-5D26-F244-B2A5-4AC88029A1DE}" type="presParOf" srcId="{240E0F76-6975-4662-9406-5B1B5CEBC79F}" destId="{832E2D4B-8C54-40BC-88FC-5708461EC3F2}" srcOrd="3" destOrd="0" presId="urn:microsoft.com/office/officeart/2005/8/layout/hProcess4"/>
    <dgm:cxn modelId="{D0D70678-9253-0A4A-9D88-8EB85B721AD7}" type="presParOf" srcId="{240E0F76-6975-4662-9406-5B1B5CEBC79F}" destId="{97582C83-2EBA-4C9F-8170-2BDF18738E6B}" srcOrd="4" destOrd="0" presId="urn:microsoft.com/office/officeart/2005/8/layout/hProcess4"/>
    <dgm:cxn modelId="{88E89C15-1919-2D44-9602-195FCCE20FBB}" type="presParOf" srcId="{4695F100-591E-4680-9F89-1E3ACE020B49}" destId="{596711B5-BB17-4A64-BD9E-6E3E539E5DAA}" srcOrd="1" destOrd="0" presId="urn:microsoft.com/office/officeart/2005/8/layout/hProcess4"/>
    <dgm:cxn modelId="{C7549A04-6E64-F14A-B9D8-FEBADE8BBF68}" type="presParOf" srcId="{4695F100-591E-4680-9F89-1E3ACE020B49}" destId="{EF66C33C-5608-4A9E-9FF6-1566F5A182D8}" srcOrd="2" destOrd="0" presId="urn:microsoft.com/office/officeart/2005/8/layout/hProcess4"/>
    <dgm:cxn modelId="{4EEE2AA5-9A7E-544E-962D-7ECFB417D3AE}" type="presParOf" srcId="{EF66C33C-5608-4A9E-9FF6-1566F5A182D8}" destId="{9A37570D-E8DA-4201-A927-1A77ED112BA1}" srcOrd="0" destOrd="0" presId="urn:microsoft.com/office/officeart/2005/8/layout/hProcess4"/>
    <dgm:cxn modelId="{BCD0D045-8F86-1448-AFB9-32800AC3D44A}" type="presParOf" srcId="{EF66C33C-5608-4A9E-9FF6-1566F5A182D8}" destId="{A4D96E8A-78AD-49C6-AC84-9811742C2DB9}" srcOrd="1" destOrd="0" presId="urn:microsoft.com/office/officeart/2005/8/layout/hProcess4"/>
    <dgm:cxn modelId="{6E384D63-A87D-8146-8802-AB855D1D5639}" type="presParOf" srcId="{EF66C33C-5608-4A9E-9FF6-1566F5A182D8}" destId="{03B0ABAE-D016-40AE-9C48-3703FF9E0721}" srcOrd="2" destOrd="0" presId="urn:microsoft.com/office/officeart/2005/8/layout/hProcess4"/>
    <dgm:cxn modelId="{4E38B00C-0A21-8446-9FDA-E7D0A644FB50}" type="presParOf" srcId="{EF66C33C-5608-4A9E-9FF6-1566F5A182D8}" destId="{69A4FBAE-7779-45FB-A85B-58E8A0F71275}" srcOrd="3" destOrd="0" presId="urn:microsoft.com/office/officeart/2005/8/layout/hProcess4"/>
    <dgm:cxn modelId="{0207E9C0-2391-AE4E-A2AE-B5ADBAFA8BF0}" type="presParOf" srcId="{EF66C33C-5608-4A9E-9FF6-1566F5A182D8}" destId="{E21ADDAA-5758-47BA-B483-F1E2EDD5D1C2}" srcOrd="4" destOrd="0" presId="urn:microsoft.com/office/officeart/2005/8/layout/hProcess4"/>
    <dgm:cxn modelId="{FE09571B-1EDD-1D49-9BBE-25A94066AB91}" type="presParOf" srcId="{4695F100-591E-4680-9F89-1E3ACE020B49}" destId="{24CF3E99-502E-4F00-AE28-AA868B302A41}" srcOrd="3" destOrd="0" presId="urn:microsoft.com/office/officeart/2005/8/layout/hProcess4"/>
    <dgm:cxn modelId="{273F0583-C955-9045-AEFA-F97BFEB9CA7D}" type="presParOf" srcId="{4695F100-591E-4680-9F89-1E3ACE020B49}" destId="{AB3066BB-525F-4F1D-87D9-D72BC06C1DC6}" srcOrd="4" destOrd="0" presId="urn:microsoft.com/office/officeart/2005/8/layout/hProcess4"/>
    <dgm:cxn modelId="{43B0A363-29DF-9049-851E-7963C3D6E48A}" type="presParOf" srcId="{AB3066BB-525F-4F1D-87D9-D72BC06C1DC6}" destId="{32ED4A1D-C1A8-46D6-87AC-23E059C22A4A}" srcOrd="0" destOrd="0" presId="urn:microsoft.com/office/officeart/2005/8/layout/hProcess4"/>
    <dgm:cxn modelId="{9DD111C2-7F8A-224A-A6F1-A980B4C956B5}" type="presParOf" srcId="{AB3066BB-525F-4F1D-87D9-D72BC06C1DC6}" destId="{B1BFDB85-E9A3-4C61-AAFD-FD9345B56A50}" srcOrd="1" destOrd="0" presId="urn:microsoft.com/office/officeart/2005/8/layout/hProcess4"/>
    <dgm:cxn modelId="{CB1CC700-CEB6-8D42-8165-F2CD0FB37CA4}" type="presParOf" srcId="{AB3066BB-525F-4F1D-87D9-D72BC06C1DC6}" destId="{861E3DE2-3C4C-4B82-A967-731C38E7526C}" srcOrd="2" destOrd="0" presId="urn:microsoft.com/office/officeart/2005/8/layout/hProcess4"/>
    <dgm:cxn modelId="{1E56DBF3-52F4-424F-8799-AA04392813CA}" type="presParOf" srcId="{AB3066BB-525F-4F1D-87D9-D72BC06C1DC6}" destId="{65822491-0401-44FC-9A6E-3E17DAFCE582}" srcOrd="3" destOrd="0" presId="urn:microsoft.com/office/officeart/2005/8/layout/hProcess4"/>
    <dgm:cxn modelId="{854D8732-7652-C448-A2E9-379FDA86976A}" type="presParOf" srcId="{AB3066BB-525F-4F1D-87D9-D72BC06C1DC6}" destId="{6B3BE32E-55E0-4E65-9501-CF99F574E878}" srcOrd="4" destOrd="0" presId="urn:microsoft.com/office/officeart/2005/8/layout/hProcess4"/>
    <dgm:cxn modelId="{B896623B-8050-454D-A057-9B47FCE593B0}" type="presParOf" srcId="{4695F100-591E-4680-9F89-1E3ACE020B49}" destId="{8037894B-0B19-4E5B-A5E2-8127317CB9F1}" srcOrd="5" destOrd="0" presId="urn:microsoft.com/office/officeart/2005/8/layout/hProcess4"/>
    <dgm:cxn modelId="{D43C2B0A-8838-F043-BF49-2A304297664E}" type="presParOf" srcId="{4695F100-591E-4680-9F89-1E3ACE020B49}" destId="{D42F0D4E-45E1-4C32-A9E1-C80106F0922A}" srcOrd="6" destOrd="0" presId="urn:microsoft.com/office/officeart/2005/8/layout/hProcess4"/>
    <dgm:cxn modelId="{5F72A52D-47C2-F042-A0AA-72F684A95063}" type="presParOf" srcId="{D42F0D4E-45E1-4C32-A9E1-C80106F0922A}" destId="{B2298678-558F-40D0-8C7B-CBC06F389C56}" srcOrd="0" destOrd="0" presId="urn:microsoft.com/office/officeart/2005/8/layout/hProcess4"/>
    <dgm:cxn modelId="{2198601F-CEE1-D24F-86E6-1B70F99BE32A}" type="presParOf" srcId="{D42F0D4E-45E1-4C32-A9E1-C80106F0922A}" destId="{5F360872-BC3C-40AD-87E7-B3DF34E7325A}" srcOrd="1" destOrd="0" presId="urn:microsoft.com/office/officeart/2005/8/layout/hProcess4"/>
    <dgm:cxn modelId="{C2979405-5E4F-0F4A-AD2E-FAB14FA315DF}" type="presParOf" srcId="{D42F0D4E-45E1-4C32-A9E1-C80106F0922A}" destId="{0CF92653-F68D-4E8C-813F-86E66D439C6F}" srcOrd="2" destOrd="0" presId="urn:microsoft.com/office/officeart/2005/8/layout/hProcess4"/>
    <dgm:cxn modelId="{6771DA2B-9427-334A-BB17-3D223FB0A91E}" type="presParOf" srcId="{D42F0D4E-45E1-4C32-A9E1-C80106F0922A}" destId="{56F89963-B309-4ED2-B3FD-27FAD19A545F}" srcOrd="3" destOrd="0" presId="urn:microsoft.com/office/officeart/2005/8/layout/hProcess4"/>
    <dgm:cxn modelId="{88E43FE0-881F-1F4E-9462-EA02F2A52109}" type="presParOf" srcId="{D42F0D4E-45E1-4C32-A9E1-C80106F0922A}" destId="{46C391E6-6C81-4CFC-9D5D-0D079236BC0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CC082AA-85C4-40E1-8AE7-B60559C52B4A}" type="datetimeFigureOut">
              <a:rPr lang="zh-CN" altLang="en-US"/>
              <a:pPr>
                <a:defRPr/>
              </a:pPr>
              <a:t>2013/9/3</a:t>
            </a:fld>
            <a:endParaRPr lang="en-US" altLang="zh-CN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77F8CAF-43ED-4144-937A-F6CA6A19A8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928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2F1230-ABAB-4696-AE4C-5720D339CAC9}" type="datetimeFigureOut">
              <a:rPr lang="zh-CN" altLang="en-US"/>
              <a:pPr>
                <a:defRPr/>
              </a:pPr>
              <a:t>2013/9/3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12AD9C-4998-49C9-B548-4BADFD1FC3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4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B9526-4533-432A-B583-9431AF8CE556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1452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7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0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73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50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890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81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81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6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58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684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84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137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55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503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57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1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418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07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69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7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383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876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185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45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43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4DD12A3-5A4E-426E-ABF9-1B451324B863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34</a:t>
            </a:fld>
            <a:endParaRPr lang="zh-CN" altLang="en-US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247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7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4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0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0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2AD9C-4998-49C9-B548-4BADFD1FC3B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3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937" y="6286500"/>
            <a:ext cx="117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bg"/>
          <p:cNvPicPr>
            <a:picLocks noChangeAspect="1" noChangeArrowheads="1"/>
          </p:cNvPicPr>
          <p:nvPr userDrawn="1"/>
        </p:nvPicPr>
        <p:blipFill>
          <a:blip r:embed="rId2" cstate="print"/>
          <a:srcRect b="85272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logo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63048" y="6277048"/>
            <a:ext cx="1380952" cy="5809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5074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按一下此處編輯母版標題樣式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按一下此處編輯母版文本樣式</a:t>
            </a:r>
            <a:endParaRPr lang="zh-CN" altLang="en-US" smtClean="0"/>
          </a:p>
          <a:p>
            <a:pPr lvl="1"/>
            <a:r>
              <a:rPr lang="zh-CN" altLang="en-US" smtClean="0"/>
              <a:t>第二級</a:t>
            </a:r>
          </a:p>
          <a:p>
            <a:pPr lvl="2"/>
            <a:r>
              <a:rPr lang="zh-CN" altLang="en-US" smtClean="0"/>
              <a:t>第三級</a:t>
            </a:r>
          </a:p>
          <a:p>
            <a:pPr lvl="3"/>
            <a:r>
              <a:rPr lang="zh-CN" altLang="en-US" smtClean="0"/>
              <a:t>第四級</a:t>
            </a:r>
          </a:p>
          <a:p>
            <a:pPr lvl="4"/>
            <a:r>
              <a:rPr lang="zh-CN" altLang="en-US" smtClean="0"/>
              <a:t>第五級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57421" y="4509120"/>
            <a:ext cx="45127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李蔚文</a:t>
            </a:r>
            <a:r>
              <a:rPr lang="en-US" altLang="zh-CN" sz="28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</a:t>
            </a:r>
            <a:r>
              <a:rPr lang="en-US" altLang="zh-TW" sz="28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0936</a:t>
            </a:r>
            <a:r>
              <a:rPr lang="en-US" altLang="zh-CN" sz="28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en-US" altLang="zh-TW" sz="2800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53615</a:t>
            </a:r>
            <a:endParaRPr lang="en-US" altLang="zh-CN" sz="2800" b="1" dirty="0" smtClean="0">
              <a:solidFill>
                <a:srgbClr val="1A4652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 algn="ctr">
              <a:defRPr/>
            </a:pPr>
            <a:r>
              <a:rPr lang="en-US" altLang="zh-CN" b="1" dirty="0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david3615@gmail.com</a:t>
            </a:r>
          </a:p>
          <a:p>
            <a:pPr algn="ctr">
              <a:defRPr/>
            </a:pPr>
            <a:r>
              <a:rPr lang="zh-TW" altLang="en-US" sz="2800" b="1" dirty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飛宇高新科技股份有限公司</a:t>
            </a:r>
            <a:endParaRPr lang="zh-CN" altLang="en-US" sz="2800" b="1" dirty="0">
              <a:solidFill>
                <a:srgbClr val="1A4652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79388" y="2500313"/>
            <a:ext cx="88947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雲應用服務平臺</a:t>
            </a:r>
            <a:endParaRPr lang="en-US" altLang="zh-CN" sz="4000" b="1" dirty="0">
              <a:solidFill>
                <a:srgbClr val="1A46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en-US" altLang="zh-CN" sz="4000" b="1" dirty="0" err="1" smtClean="0">
                <a:solidFill>
                  <a:srgbClr val="1A46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SunrunVas</a:t>
            </a:r>
            <a:endParaRPr lang="zh-CN" altLang="en-US" sz="4000" b="1" dirty="0">
              <a:solidFill>
                <a:srgbClr val="1A46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柱形 11"/>
          <p:cNvSpPr/>
          <p:nvPr/>
        </p:nvSpPr>
        <p:spPr bwMode="auto">
          <a:xfrm>
            <a:off x="3498850" y="5157192"/>
            <a:ext cx="857250" cy="642938"/>
          </a:xfrm>
          <a:prstGeom prst="can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1400" smtClean="0">
                <a:solidFill>
                  <a:schemeClr val="tx1"/>
                </a:solidFill>
                <a:latin typeface="Times New Roman" charset="0"/>
                <a:ea typeface="宋体" charset="0"/>
                <a:cs typeface="Arial Unicode MS" charset="0"/>
              </a:rPr>
              <a:t>多應用系統</a:t>
            </a:r>
            <a:endParaRPr lang="zh-CN" altLang="en-US" sz="1400" dirty="0">
              <a:solidFill>
                <a:schemeClr val="tx1"/>
              </a:solidFill>
              <a:latin typeface="Times New Roman" charset="0"/>
              <a:ea typeface="宋体" charset="0"/>
              <a:cs typeface="Arial Unicode MS" charset="0"/>
            </a:endParaRPr>
          </a:p>
        </p:txBody>
      </p:sp>
      <p:sp>
        <p:nvSpPr>
          <p:cNvPr id="5" name="立方体 4"/>
          <p:cNvSpPr/>
          <p:nvPr/>
        </p:nvSpPr>
        <p:spPr bwMode="auto">
          <a:xfrm>
            <a:off x="6667500" y="4005064"/>
            <a:ext cx="1000125" cy="642938"/>
          </a:xfrm>
          <a:prstGeom prst="cub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1400" smtClean="0">
                <a:solidFill>
                  <a:schemeClr val="tx1"/>
                </a:solidFill>
                <a:latin typeface="Times New Roman" charset="0"/>
                <a:ea typeface="宋体" charset="0"/>
                <a:cs typeface="Arial Unicode MS" charset="0"/>
              </a:rPr>
              <a:t>用戶端軟體</a:t>
            </a:r>
            <a:endParaRPr lang="zh-CN" altLang="en-US" sz="1400" dirty="0">
              <a:solidFill>
                <a:schemeClr val="tx1"/>
              </a:solidFill>
              <a:latin typeface="Times New Roman" charset="0"/>
              <a:ea typeface="宋体" charset="0"/>
              <a:cs typeface="Arial Unicode MS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9388" y="0"/>
            <a:ext cx="8507412" cy="908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ea"/>
              </a:rPr>
              <a:t>應用系統遠端多終端遠端存取需求</a:t>
            </a:r>
            <a:endParaRPr lang="zh-CN" alt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ea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7544" y="1268760"/>
            <a:ext cx="5616624" cy="2016224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en-US" altLang="zh-CN" sz="2400" dirty="0">
                <a:cs typeface="Arial Unicode MS" charset="0"/>
              </a:rPr>
              <a:t>      </a:t>
            </a:r>
            <a:r>
              <a:rPr lang="zh-TW" altLang="en-US" sz="2400" dirty="0" smtClean="0">
                <a:cs typeface="Arial Unicode MS" charset="0"/>
              </a:rPr>
              <a:t>隨著資訊時代的到來，每個公司的應用系統越來越多，為了支援遠端多終端的訪問，需要針對不同應用系統不同終端進行用戶端軟體的定制開發，開發的維護成本越來越高</a:t>
            </a:r>
            <a:endParaRPr lang="zh-CN" altLang="en-US" sz="2400" dirty="0">
              <a:cs typeface="Arial Unicode MS" charset="0"/>
            </a:endParaRPr>
          </a:p>
        </p:txBody>
      </p:sp>
      <p:pic>
        <p:nvPicPr>
          <p:cNvPr id="3" name="Picture 4" descr="http://img12.3lian.com/gaoqing02/02/09/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2924944"/>
            <a:ext cx="5745204" cy="31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8688" y="4000500"/>
          <a:ext cx="1404926" cy="193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433898">
                <a:tc>
                  <a:txBody>
                    <a:bodyPr/>
                    <a:lstStyle/>
                    <a:p>
                      <a:r>
                        <a:rPr lang="en-US" altLang="zh-CN" baseline="0" smtClean="0"/>
                        <a:t> </a:t>
                      </a:r>
                      <a:r>
                        <a:rPr lang="zh-CN" altLang="en-US" baseline="0" smtClean="0"/>
                        <a:t>適配用戶端</a:t>
                      </a:r>
                      <a:endParaRPr lang="zh-CN" altLang="en-US" dirty="0"/>
                    </a:p>
                  </a:txBody>
                  <a:tcPr/>
                </a:tc>
              </a:tr>
              <a:tr h="4947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Version 3</a:t>
                      </a:r>
                      <a:endParaRPr lang="zh-CN" altLang="en-US" dirty="0"/>
                    </a:p>
                  </a:txBody>
                  <a:tcPr/>
                </a:tc>
              </a:tr>
              <a:tr h="5053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Version 2</a:t>
                      </a:r>
                      <a:endParaRPr lang="zh-CN" altLang="en-US" dirty="0"/>
                    </a:p>
                  </a:txBody>
                  <a:tcPr/>
                </a:tc>
              </a:tr>
              <a:tr h="5053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</a:t>
                      </a:r>
                      <a:r>
                        <a:rPr lang="en-US" altLang="zh-CN" baseline="0" dirty="0" smtClean="0"/>
                        <a:t>sion 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786188" y="4000500"/>
          <a:ext cx="1404926" cy="193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433898">
                <a:tc>
                  <a:txBody>
                    <a:bodyPr/>
                    <a:lstStyle/>
                    <a:p>
                      <a:r>
                        <a:rPr lang="zh-CN" altLang="en-US" baseline="0" smtClean="0"/>
                        <a:t>原系統版本</a:t>
                      </a:r>
                      <a:endParaRPr lang="zh-CN" altLang="en-US" dirty="0"/>
                    </a:p>
                  </a:txBody>
                  <a:tcPr/>
                </a:tc>
              </a:tr>
              <a:tr h="4947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Version 3</a:t>
                      </a:r>
                      <a:endParaRPr lang="zh-CN" altLang="en-US" dirty="0"/>
                    </a:p>
                  </a:txBody>
                  <a:tcPr/>
                </a:tc>
              </a:tr>
              <a:tr h="5053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Version 2</a:t>
                      </a:r>
                      <a:endParaRPr lang="zh-CN" altLang="en-US" dirty="0"/>
                    </a:p>
                  </a:txBody>
                  <a:tcPr/>
                </a:tc>
              </a:tr>
              <a:tr h="5053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</a:t>
                      </a:r>
                      <a:r>
                        <a:rPr lang="en-US" altLang="zh-CN" baseline="0" dirty="0" smtClean="0"/>
                        <a:t>sion 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P2.4</a:t>
            </a:r>
            <a:r>
              <a:rPr lang="zh-CN" altLang="en-US" smtClean="0">
                <a:latin typeface="Calibri" pitchFamily="34" charset="0"/>
              </a:rPr>
              <a:t>：挑戰</a:t>
            </a:r>
            <a:r>
              <a:rPr lang="en-US" altLang="zh-CN" smtClean="0">
                <a:latin typeface="Calibri" pitchFamily="34" charset="0"/>
              </a:rPr>
              <a:t>4</a:t>
            </a:r>
            <a:r>
              <a:rPr lang="zh-TW" altLang="en-US" smtClean="0">
                <a:latin typeface="Calibri" pitchFamily="34" charset="0"/>
              </a:rPr>
              <a:t>一開發及維護成本大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11291" name="Rectangle 3"/>
          <p:cNvSpPr>
            <a:spLocks noGrp="1"/>
          </p:cNvSpPr>
          <p:nvPr>
            <p:ph type="body" idx="4294967295"/>
          </p:nvPr>
        </p:nvSpPr>
        <p:spPr>
          <a:xfrm>
            <a:off x="428625" y="1214438"/>
            <a:ext cx="8229600" cy="1928812"/>
          </a:xfrm>
        </p:spPr>
        <p:txBody>
          <a:bodyPr/>
          <a:lstStyle/>
          <a:p>
            <a:r>
              <a:rPr lang="zh-TW" altLang="en-US" sz="24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傳統用戶端適配模式開發維護量大，週期長</a:t>
            </a:r>
            <a:endParaRPr lang="en-US" altLang="zh-CN" sz="24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r>
              <a:rPr lang="zh-TW" altLang="en-US" sz="24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業務升級需要對全部用戶端同步升級，升級工作量加倍</a:t>
            </a:r>
            <a:endParaRPr lang="en-US" altLang="zh-CN" sz="24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rot="10800000">
            <a:off x="2357438" y="4643438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10800000">
            <a:off x="2351088" y="5180013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10800000">
            <a:off x="2378075" y="5618163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5" name="Picture 2" descr="C:\Program Files\QQ\Users\26762895\Image\$EJ)7487E@1[L481%WTYVZ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6" name="TextBox 11"/>
          <p:cNvSpPr txBox="1">
            <a:spLocks noChangeArrowheads="1"/>
          </p:cNvSpPr>
          <p:nvPr/>
        </p:nvSpPr>
        <p:spPr bwMode="auto">
          <a:xfrm>
            <a:off x="5796136" y="4581128"/>
            <a:ext cx="26746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適配？維護量</a:t>
            </a:r>
            <a:endParaRPr lang="en-US" altLang="zh-TW" sz="2400" dirty="0" smtClean="0"/>
          </a:p>
          <a:p>
            <a:r>
              <a:rPr lang="zh-TW" altLang="en-US" sz="2400" dirty="0" smtClean="0"/>
              <a:t>完全不可控</a:t>
            </a:r>
            <a:r>
              <a:rPr lang="en-US" altLang="zh-CN" sz="2400" dirty="0" smtClean="0"/>
              <a:t>……</a:t>
            </a:r>
            <a:endParaRPr lang="zh-CN" altLang="en-US" sz="2400" dirty="0"/>
          </a:p>
        </p:txBody>
      </p:sp>
      <p:cxnSp>
        <p:nvCxnSpPr>
          <p:cNvPr id="12" name="直接箭头连接符 11"/>
          <p:cNvCxnSpPr/>
          <p:nvPr/>
        </p:nvCxnSpPr>
        <p:spPr>
          <a:xfrm rot="5400000" flipH="1" flipV="1">
            <a:off x="-787400" y="4429125"/>
            <a:ext cx="2859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8" name="TextBox 12"/>
          <p:cNvSpPr txBox="1">
            <a:spLocks noChangeArrowheads="1"/>
          </p:cNvSpPr>
          <p:nvPr/>
        </p:nvSpPr>
        <p:spPr bwMode="auto">
          <a:xfrm>
            <a:off x="928688" y="3357563"/>
            <a:ext cx="54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…..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P2.5</a:t>
            </a:r>
            <a:r>
              <a:rPr lang="zh-CN" altLang="en-US" smtClean="0">
                <a:latin typeface="Calibri" pitchFamily="34" charset="0"/>
              </a:rPr>
              <a:t>：挑戰</a:t>
            </a:r>
            <a:r>
              <a:rPr lang="en-US" altLang="zh-CN" smtClean="0">
                <a:latin typeface="Calibri" pitchFamily="34" charset="0"/>
              </a:rPr>
              <a:t>5</a:t>
            </a:r>
            <a:r>
              <a:rPr lang="zh-TW" altLang="en-US" smtClean="0">
                <a:latin typeface="Calibri" pitchFamily="34" charset="0"/>
              </a:rPr>
              <a:t>一業務不完整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由於作業系統的差別，非</a:t>
            </a: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PC</a:t>
            </a: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的終端，難以使用全量業務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" name="图片 3" descr="ac4c48b5f6e1fee3029ca04be9c616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429001"/>
            <a:ext cx="25812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851920" y="5190291"/>
            <a:ext cx="4746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適配方式往往就像蘋果標誌一樣</a:t>
            </a:r>
            <a:endParaRPr lang="en-US" altLang="zh-CN" sz="2000" dirty="0"/>
          </a:p>
          <a:p>
            <a:r>
              <a:rPr lang="zh-TW" altLang="en-US" sz="2000" dirty="0" smtClean="0"/>
              <a:t>看上去很美，但總少一塊</a:t>
            </a:r>
            <a:r>
              <a:rPr lang="en-US" altLang="zh-CN" sz="2800" dirty="0" smtClean="0"/>
              <a:t>………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P2.6</a:t>
            </a:r>
            <a:r>
              <a:rPr lang="zh-CN" altLang="en-US" smtClean="0">
                <a:latin typeface="Calibri" pitchFamily="34" charset="0"/>
              </a:rPr>
              <a:t>：挑戰</a:t>
            </a:r>
            <a:r>
              <a:rPr lang="en-US" altLang="zh-CN" smtClean="0">
                <a:latin typeface="Calibri" pitchFamily="34" charset="0"/>
              </a:rPr>
              <a:t>6</a:t>
            </a:r>
            <a:r>
              <a:rPr lang="zh-CN" altLang="en-US" dirty="0" smtClean="0">
                <a:latin typeface="Calibri" pitchFamily="34" charset="0"/>
              </a:rPr>
              <a:t>一速度慢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便攜終端性能不強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r>
              <a:rPr lang="zh-TW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應用邏輯複雜，用戶端與伺服器需要多次資料交換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r>
              <a:rPr lang="zh-TW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頻寬有限，無法處理突發峰值網路流量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P2.7</a:t>
            </a:r>
            <a:r>
              <a:rPr lang="zh-CN" altLang="en-US" smtClean="0">
                <a:latin typeface="Calibri" pitchFamily="34" charset="0"/>
              </a:rPr>
              <a:t>：終級挑戰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20889"/>
            <a:ext cx="8229600" cy="26642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60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我的工作僅限於</a:t>
            </a:r>
            <a:r>
              <a:rPr lang="en-US" altLang="zh-CN" sz="60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OA</a:t>
            </a:r>
            <a:r>
              <a:rPr lang="zh-CN" altLang="en-US" sz="60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P3.1</a:t>
            </a:r>
            <a:r>
              <a:rPr lang="zh-TW" altLang="en-US" smtClean="0">
                <a:latin typeface="Calibri" pitchFamily="34" charset="0"/>
              </a:rPr>
              <a:t> ：解決方案一虛擬化技術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412776"/>
            <a:ext cx="3105150" cy="26642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1400" dirty="0" smtClean="0">
                <a:solidFill>
                  <a:schemeClr val="tx2"/>
                </a:solidFill>
                <a:ea typeface="微软雅黑" pitchFamily="34" charset="-122"/>
              </a:rPr>
              <a:t>  </a:t>
            </a:r>
            <a:r>
              <a:rPr lang="zh-TW" altLang="en-US" sz="1400" dirty="0" smtClean="0">
                <a:solidFill>
                  <a:schemeClr val="tx2"/>
                </a:solidFill>
                <a:ea typeface="微软雅黑" pitchFamily="34" charset="-122"/>
              </a:rPr>
              <a:t>軟體運行與顯示分離</a:t>
            </a:r>
            <a:endParaRPr lang="zh-CN" altLang="en-US" sz="14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lvl="1"/>
            <a:r>
              <a:rPr lang="en-US" altLang="zh-CN" sz="1400" dirty="0" smtClean="0">
                <a:solidFill>
                  <a:schemeClr val="tx2"/>
                </a:solidFill>
                <a:ea typeface="微软雅黑" pitchFamily="34" charset="-122"/>
              </a:rPr>
              <a:t>PC</a:t>
            </a:r>
            <a:r>
              <a:rPr lang="zh-TW" altLang="en-US" sz="1400" dirty="0" smtClean="0">
                <a:solidFill>
                  <a:schemeClr val="tx2"/>
                </a:solidFill>
                <a:ea typeface="微软雅黑" pitchFamily="34" charset="-122"/>
              </a:rPr>
              <a:t>上的軟體可在可攜式裝置上運行</a:t>
            </a:r>
            <a:endParaRPr lang="zh-CN" altLang="en-US" sz="14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lvl="1"/>
            <a:r>
              <a:rPr lang="zh-TW" altLang="en-US" sz="1400" dirty="0" smtClean="0">
                <a:solidFill>
                  <a:schemeClr val="tx2"/>
                </a:solidFill>
                <a:ea typeface="微软雅黑" pitchFamily="34" charset="-122"/>
              </a:rPr>
              <a:t>企業資料不在網路傳輸</a:t>
            </a:r>
            <a:endParaRPr lang="en-US" altLang="zh-CN" sz="14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lvl="1"/>
            <a:r>
              <a:rPr lang="zh-TW" altLang="en-US" sz="1400" dirty="0" smtClean="0">
                <a:solidFill>
                  <a:schemeClr val="tx2"/>
                </a:solidFill>
                <a:ea typeface="微软雅黑" pitchFamily="34" charset="-122"/>
              </a:rPr>
              <a:t>資料不存儲在用戶端</a:t>
            </a:r>
            <a:endParaRPr lang="zh-CN" altLang="en-US" sz="14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lvl="1"/>
            <a:r>
              <a:rPr lang="zh-TW" altLang="en-US" sz="1400" dirty="0" smtClean="0">
                <a:solidFill>
                  <a:schemeClr val="tx2"/>
                </a:solidFill>
                <a:ea typeface="微软雅黑" pitchFamily="34" charset="-122"/>
              </a:rPr>
              <a:t>可使用本地檔案系統、本地外設、本地輸入法</a:t>
            </a:r>
            <a:endParaRPr lang="zh-CN" altLang="en-US" sz="1400" dirty="0" smtClean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11560" y="4509120"/>
            <a:ext cx="8072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通過虛擬化技術</a:t>
            </a:r>
            <a:endParaRPr lang="en-US" altLang="zh-CN" sz="28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原來的問題，都不再是問題</a:t>
            </a:r>
            <a:endParaRPr lang="en-US" altLang="zh-CN" sz="28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原來的老虎，都是紙老虎</a:t>
            </a:r>
            <a:endParaRPr lang="en-US" altLang="zh-CN" sz="28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5381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635896" y="1124744"/>
            <a:ext cx="2592288" cy="92333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應用軟體：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在伺服器運行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在終端顯示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6216" y="306896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標楷體" pitchFamily="65" charset="-120"/>
              </a:rPr>
              <a:t>SunrunVas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標楷體" pitchFamily="65" charset="-120"/>
              </a:rPr>
              <a:t> 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虛擬化服務器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60032" y="325536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網路傳輸 </a:t>
            </a:r>
            <a:endParaRPr lang="en-US" altLang="zh-TW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螢幕變化和滑鼠鍵盤訊息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91880" y="407707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各類終端</a:t>
            </a:r>
            <a:r>
              <a:rPr lang="en-US" altLang="zh-TW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iPAD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、平板、</a:t>
            </a:r>
            <a:r>
              <a:rPr lang="en-US" altLang="zh-TW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PC …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等</a:t>
            </a:r>
            <a:endParaRPr lang="zh-TW" altLang="en-US" sz="1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P3.2</a:t>
            </a:r>
            <a:r>
              <a:rPr lang="zh-TW" altLang="en-US" smtClean="0">
                <a:latin typeface="Calibri" pitchFamily="34" charset="0"/>
              </a:rPr>
              <a:t>：移動工作雲</a:t>
            </a:r>
            <a:r>
              <a:rPr lang="en-US" altLang="zh-CN" smtClean="0">
                <a:latin typeface="Calibri" pitchFamily="34" charset="0"/>
              </a:rPr>
              <a:t>—</a:t>
            </a:r>
            <a:r>
              <a:rPr lang="zh-TW" altLang="en-US" smtClean="0">
                <a:latin typeface="Calibri" pitchFamily="34" charset="0"/>
              </a:rPr>
              <a:t>軟體佈署架構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4005064"/>
            <a:ext cx="3096344" cy="100811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操作系統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112" y="3933056"/>
            <a:ext cx="3096344" cy="100811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Windows</a:t>
            </a:r>
            <a:b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Window Mobile</a:t>
            </a:r>
          </a:p>
          <a:p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Android</a:t>
            </a:r>
          </a:p>
          <a:p>
            <a:r>
              <a:rPr lang="en-US" altLang="zh-TW" sz="14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iOS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3140968"/>
            <a:ext cx="3096344" cy="79208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SunrunVas</a:t>
            </a:r>
            <a:r>
              <a:rPr lang="en-US" altLang="zh-TW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虛擬平台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0112" y="3212976"/>
            <a:ext cx="3096344" cy="64807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虛擬客戶端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51720" y="52094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移動工作雲平台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08104" y="51484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移動終端  </a:t>
            </a:r>
            <a:r>
              <a:rPr lang="en-US" altLang="zh-TW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手機</a:t>
            </a:r>
            <a:r>
              <a:rPr lang="en-US" altLang="zh-TW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 PDA/ NB )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1520" y="41194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底層</a:t>
            </a:r>
            <a:endParaRPr lang="en-US" altLang="zh-TW" sz="1400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操作平台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1520" y="34713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應用虛擬化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23488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辦公</a:t>
            </a:r>
            <a:endParaRPr lang="en-US" altLang="zh-TW" sz="1400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應用軟體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27984" y="30689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加密</a:t>
            </a:r>
            <a:endParaRPr lang="en-US" altLang="zh-TW" sz="1400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數據通道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3648" y="2060848"/>
            <a:ext cx="720080" cy="101649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瀏覽器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5736" y="2060848"/>
            <a:ext cx="720080" cy="101649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OA</a:t>
            </a: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客戶端</a:t>
            </a:r>
            <a:endPara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87824" y="2060848"/>
            <a:ext cx="576064" cy="101649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電郵</a:t>
            </a:r>
            <a:endPara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公文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35896" y="2060848"/>
            <a:ext cx="864096" cy="101649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OFFICE</a:t>
            </a: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應用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80112" y="2492896"/>
            <a:ext cx="576064" cy="65645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瀏覽器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28184" y="2492896"/>
            <a:ext cx="855712" cy="65645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OA</a:t>
            </a: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客戶端</a:t>
            </a:r>
            <a:endPara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64288" y="2492896"/>
            <a:ext cx="576064" cy="65645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電郵</a:t>
            </a:r>
            <a:endPara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公文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12360" y="2492896"/>
            <a:ext cx="855712" cy="65645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OFFICE</a:t>
            </a: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應用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左-右雙向箭號 21"/>
          <p:cNvSpPr/>
          <p:nvPr/>
        </p:nvSpPr>
        <p:spPr>
          <a:xfrm>
            <a:off x="4572000" y="3573016"/>
            <a:ext cx="864096" cy="432048"/>
          </a:xfrm>
          <a:prstGeom prst="leftRightArrow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7" descr="未标题-2 拷贝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357313"/>
            <a:ext cx="8064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P3.3</a:t>
            </a:r>
            <a:r>
              <a:rPr lang="zh-TW" altLang="en-US" smtClean="0">
                <a:latin typeface="Calibri" pitchFamily="34" charset="0"/>
              </a:rPr>
              <a:t>：移動工作雲</a:t>
            </a:r>
            <a:r>
              <a:rPr lang="en-US" altLang="zh-CN" smtClean="0">
                <a:latin typeface="Calibri" pitchFamily="34" charset="0"/>
              </a:rPr>
              <a:t>—</a:t>
            </a:r>
            <a:r>
              <a:rPr lang="zh-TW" altLang="en-US" smtClean="0">
                <a:latin typeface="Calibri" pitchFamily="34" charset="0"/>
              </a:rPr>
              <a:t>網路佈署架構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H="1">
            <a:off x="1219200" y="3657600"/>
            <a:ext cx="1143000" cy="1905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295400" y="2895600"/>
            <a:ext cx="609600" cy="304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219200" y="1981200"/>
            <a:ext cx="1066800" cy="1066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143000" y="3643313"/>
            <a:ext cx="6858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6934200" y="1355725"/>
            <a:ext cx="2057400" cy="42672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</a:endParaRPr>
          </a:p>
        </p:txBody>
      </p:sp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71800"/>
            <a:ext cx="13716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203200" y="396240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Laptop</a:t>
            </a:r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 flipH="1">
            <a:off x="1447800" y="3810000"/>
            <a:ext cx="533400" cy="609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Rectangle 24"/>
          <p:cNvSpPr>
            <a:spLocks noChangeArrowheads="1"/>
          </p:cNvSpPr>
          <p:nvPr/>
        </p:nvSpPr>
        <p:spPr bwMode="auto">
          <a:xfrm>
            <a:off x="6858000" y="1709738"/>
            <a:ext cx="10541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CN" altLang="en-US" sz="1400" dirty="0" smtClean="0">
                <a:solidFill>
                  <a:schemeClr val="tx2"/>
                </a:solidFill>
                <a:ea typeface="微软雅黑" pitchFamily="34" charset="-122"/>
              </a:rPr>
              <a:t>移動辦公</a:t>
            </a:r>
            <a:endParaRPr lang="en-US" altLang="zh-CN" sz="1400" dirty="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CN" altLang="en-US" sz="1400" dirty="0" smtClean="0">
                <a:solidFill>
                  <a:schemeClr val="tx2"/>
                </a:solidFill>
                <a:ea typeface="微软雅黑" pitchFamily="34" charset="-122"/>
              </a:rPr>
              <a:t>綜合平臺</a:t>
            </a:r>
            <a:endParaRPr lang="en-US" altLang="zh-CN" sz="1400" dirty="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TW" altLang="en-US" sz="1400" dirty="0" smtClean="0">
                <a:solidFill>
                  <a:schemeClr val="tx2"/>
                </a:solidFill>
                <a:ea typeface="微软雅黑" pitchFamily="34" charset="-122"/>
              </a:rPr>
              <a:t>統一接入平臺</a:t>
            </a:r>
            <a:endParaRPr lang="en-US" altLang="zh-CN" sz="1400" dirty="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</a:pPr>
            <a:endParaRPr lang="en-US" altLang="zh-CN" sz="1200" dirty="0">
              <a:solidFill>
                <a:schemeClr val="tx2"/>
              </a:solidFill>
              <a:ea typeface="微软雅黑" pitchFamily="34" charset="-122"/>
            </a:endParaRPr>
          </a:p>
        </p:txBody>
      </p:sp>
      <p:pic>
        <p:nvPicPr>
          <p:cNvPr id="13325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8891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8891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18891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7273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27273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27273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5655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5655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35655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4799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44799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44799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101725"/>
            <a:ext cx="205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ctangle 41"/>
          <p:cNvSpPr>
            <a:spLocks noChangeArrowheads="1"/>
          </p:cNvSpPr>
          <p:nvPr/>
        </p:nvSpPr>
        <p:spPr bwMode="auto">
          <a:xfrm>
            <a:off x="7162800" y="1139825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500">
                <a:ea typeface="微软雅黑" pitchFamily="34" charset="-122"/>
              </a:rPr>
              <a:t>Applications</a:t>
            </a:r>
          </a:p>
        </p:txBody>
      </p:sp>
      <p:sp>
        <p:nvSpPr>
          <p:cNvPr id="13339" name="Rectangle 15"/>
          <p:cNvSpPr>
            <a:spLocks noChangeArrowheads="1"/>
          </p:cNvSpPr>
          <p:nvPr/>
        </p:nvSpPr>
        <p:spPr bwMode="auto">
          <a:xfrm>
            <a:off x="161925" y="4905375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PC</a:t>
            </a:r>
          </a:p>
        </p:txBody>
      </p:sp>
      <p:sp>
        <p:nvSpPr>
          <p:cNvPr id="13340" name="Rectangle 15"/>
          <p:cNvSpPr>
            <a:spLocks noChangeArrowheads="1"/>
          </p:cNvSpPr>
          <p:nvPr/>
        </p:nvSpPr>
        <p:spPr bwMode="auto">
          <a:xfrm>
            <a:off x="147638" y="607060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Remote Office</a:t>
            </a:r>
          </a:p>
        </p:txBody>
      </p:sp>
      <p:sp>
        <p:nvSpPr>
          <p:cNvPr id="13341" name="Rectangle 15"/>
          <p:cNvSpPr>
            <a:spLocks noChangeArrowheads="1"/>
          </p:cNvSpPr>
          <p:nvPr/>
        </p:nvSpPr>
        <p:spPr bwMode="auto">
          <a:xfrm>
            <a:off x="214313" y="3036888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CellPhone</a:t>
            </a:r>
          </a:p>
        </p:txBody>
      </p:sp>
      <p:sp>
        <p:nvSpPr>
          <p:cNvPr id="13342" name="Rectangle 15"/>
          <p:cNvSpPr>
            <a:spLocks noChangeArrowheads="1"/>
          </p:cNvSpPr>
          <p:nvPr/>
        </p:nvSpPr>
        <p:spPr bwMode="auto">
          <a:xfrm>
            <a:off x="179512" y="2132856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PAD</a:t>
            </a:r>
          </a:p>
        </p:txBody>
      </p:sp>
      <p:sp>
        <p:nvSpPr>
          <p:cNvPr id="13343" name="Rectangle 15"/>
          <p:cNvSpPr>
            <a:spLocks noChangeArrowheads="1"/>
          </p:cNvSpPr>
          <p:nvPr/>
        </p:nvSpPr>
        <p:spPr bwMode="auto">
          <a:xfrm>
            <a:off x="1428750" y="3214688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internet</a:t>
            </a:r>
          </a:p>
        </p:txBody>
      </p:sp>
      <p:pic>
        <p:nvPicPr>
          <p:cNvPr id="13344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2881313"/>
            <a:ext cx="4651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5" name="Rectangle 15"/>
          <p:cNvSpPr>
            <a:spLocks noChangeArrowheads="1"/>
          </p:cNvSpPr>
          <p:nvPr/>
        </p:nvSpPr>
        <p:spPr bwMode="auto">
          <a:xfrm>
            <a:off x="2857500" y="257175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200">
                <a:solidFill>
                  <a:schemeClr val="tx2"/>
                </a:solidFill>
                <a:ea typeface="微软雅黑" pitchFamily="34" charset="-122"/>
              </a:rPr>
              <a:t>FireWall</a:t>
            </a:r>
          </a:p>
        </p:txBody>
      </p:sp>
      <p:pic>
        <p:nvPicPr>
          <p:cNvPr id="1334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171450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25717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500438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429125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1108075"/>
            <a:ext cx="114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1" name="Rectangle 41"/>
          <p:cNvSpPr>
            <a:spLocks noChangeArrowheads="1"/>
          </p:cNvSpPr>
          <p:nvPr/>
        </p:nvSpPr>
        <p:spPr bwMode="auto">
          <a:xfrm>
            <a:off x="4916488" y="1143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  <a:ea typeface="微软雅黑" pitchFamily="34" charset="-122"/>
              </a:rPr>
              <a:t>Vas</a:t>
            </a:r>
            <a:r>
              <a:rPr lang="zh-CN" altLang="en-US" sz="1400" dirty="0" smtClean="0">
                <a:solidFill>
                  <a:srgbClr val="FF0000"/>
                </a:solidFill>
                <a:ea typeface="微软雅黑" pitchFamily="34" charset="-122"/>
              </a:rPr>
              <a:t>平臺</a:t>
            </a:r>
            <a:endParaRPr lang="en-US" altLang="zh-CN" sz="1400" dirty="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3352" name="Rectangle 7"/>
          <p:cNvSpPr>
            <a:spLocks noChangeArrowheads="1"/>
          </p:cNvSpPr>
          <p:nvPr/>
        </p:nvSpPr>
        <p:spPr bwMode="auto">
          <a:xfrm>
            <a:off x="5143500" y="1558925"/>
            <a:ext cx="1143000" cy="40957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</a:endParaRPr>
          </a:p>
        </p:txBody>
      </p:sp>
      <p:cxnSp>
        <p:nvCxnSpPr>
          <p:cNvPr id="68" name="直接连接符 67"/>
          <p:cNvCxnSpPr>
            <a:stCxn id="13343" idx="3"/>
            <a:endCxn id="53" idx="1"/>
          </p:cNvCxnSpPr>
          <p:nvPr/>
        </p:nvCxnSpPr>
        <p:spPr>
          <a:xfrm>
            <a:off x="3028950" y="3341688"/>
            <a:ext cx="471488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53" idx="3"/>
          </p:cNvCxnSpPr>
          <p:nvPr/>
        </p:nvCxnSpPr>
        <p:spPr>
          <a:xfrm>
            <a:off x="3965575" y="3344863"/>
            <a:ext cx="1106488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357938" y="3286125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6" name="Rectangle 10"/>
          <p:cNvSpPr>
            <a:spLocks noChangeArrowheads="1"/>
          </p:cNvSpPr>
          <p:nvPr/>
        </p:nvSpPr>
        <p:spPr bwMode="auto">
          <a:xfrm>
            <a:off x="2857500" y="3857625"/>
            <a:ext cx="2214563" cy="23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1600" dirty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r>
              <a:rPr lang="zh-TW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用戶端實際運行在資料中心</a:t>
            </a:r>
            <a:endParaRPr lang="en-US" altLang="zh-CN" sz="1600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通過</a:t>
            </a:r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Vas</a:t>
            </a:r>
            <a:r>
              <a:rPr lang="zh-TW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平臺傳輸圖像變化資料，內外網間無實際業務資料傳輸</a:t>
            </a:r>
            <a:endParaRPr lang="en-US" altLang="zh-CN" sz="1600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r>
              <a:rPr lang="zh-TW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業務附件，文檔保存在資料中心伺服器，不存儲於實際用戶端</a:t>
            </a:r>
            <a:endParaRPr lang="en-US" altLang="zh-CN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2" name="线形标注 1 81"/>
          <p:cNvSpPr/>
          <p:nvPr/>
        </p:nvSpPr>
        <p:spPr>
          <a:xfrm>
            <a:off x="3357563" y="1143000"/>
            <a:ext cx="1271587" cy="642938"/>
          </a:xfrm>
          <a:prstGeom prst="borderCallout1">
            <a:avLst>
              <a:gd name="adj1" fmla="val 48569"/>
              <a:gd name="adj2" fmla="val 100770"/>
              <a:gd name="adj3" fmla="val 50890"/>
              <a:gd name="adj4" fmla="val 140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58" name="TextBox 82"/>
          <p:cNvSpPr txBox="1">
            <a:spLocks noChangeArrowheads="1"/>
          </p:cNvSpPr>
          <p:nvPr/>
        </p:nvSpPr>
        <p:spPr bwMode="auto">
          <a:xfrm>
            <a:off x="3429000" y="1214438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微软雅黑" pitchFamily="34" charset="-122"/>
              </a:rPr>
              <a:t>IE</a:t>
            </a:r>
            <a:r>
              <a:rPr lang="zh-CN" altLang="en-US" sz="1200" dirty="0">
                <a:solidFill>
                  <a:schemeClr val="tx2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tx2"/>
                </a:solidFill>
                <a:ea typeface="微软雅黑" pitchFamily="34" charset="-122"/>
              </a:rPr>
              <a:t>CS</a:t>
            </a:r>
            <a:r>
              <a:rPr lang="zh-CN" altLang="en-US" sz="1200" dirty="0" smtClean="0">
                <a:solidFill>
                  <a:schemeClr val="tx2"/>
                </a:solidFill>
                <a:ea typeface="微软雅黑" pitchFamily="34" charset="-122"/>
              </a:rPr>
              <a:t>用戶端，</a:t>
            </a:r>
            <a:r>
              <a:rPr lang="en-US" altLang="zh-CN" sz="1200" dirty="0" smtClean="0">
                <a:solidFill>
                  <a:schemeClr val="tx2"/>
                </a:solidFill>
                <a:ea typeface="微软雅黑" pitchFamily="34" charset="-122"/>
              </a:rPr>
              <a:t>Word</a:t>
            </a:r>
            <a:r>
              <a:rPr lang="zh-CN" altLang="en-US" sz="1200" dirty="0">
                <a:solidFill>
                  <a:schemeClr val="tx2"/>
                </a:solidFill>
                <a:ea typeface="微软雅黑" pitchFamily="34" charset="-122"/>
              </a:rPr>
              <a:t>，</a:t>
            </a:r>
            <a:r>
              <a:rPr lang="en-US" altLang="zh-CN" sz="1200" dirty="0">
                <a:solidFill>
                  <a:schemeClr val="tx2"/>
                </a:solidFill>
                <a:ea typeface="微软雅黑" pitchFamily="34" charset="-122"/>
              </a:rPr>
              <a:t>Excel</a:t>
            </a:r>
            <a:endParaRPr lang="zh-CN" altLang="en-US" sz="12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47" name="线形标注 1 46"/>
          <p:cNvSpPr/>
          <p:nvPr/>
        </p:nvSpPr>
        <p:spPr>
          <a:xfrm>
            <a:off x="1785938" y="1500188"/>
            <a:ext cx="1271587" cy="642937"/>
          </a:xfrm>
          <a:prstGeom prst="borderCallout1">
            <a:avLst>
              <a:gd name="adj1" fmla="val 44446"/>
              <a:gd name="adj2" fmla="val -40966"/>
              <a:gd name="adj3" fmla="val 50890"/>
              <a:gd name="adj4" fmla="val -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60" name="TextBox 82"/>
          <p:cNvSpPr txBox="1">
            <a:spLocks noChangeArrowheads="1"/>
          </p:cNvSpPr>
          <p:nvPr/>
        </p:nvSpPr>
        <p:spPr bwMode="auto">
          <a:xfrm>
            <a:off x="1785938" y="1571625"/>
            <a:ext cx="128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smtClean="0">
                <a:solidFill>
                  <a:srgbClr val="FF0000"/>
                </a:solidFill>
                <a:ea typeface="微软雅黑" pitchFamily="34" charset="-122"/>
              </a:rPr>
              <a:t>Vas</a:t>
            </a:r>
            <a:r>
              <a:rPr lang="zh-CN" altLang="en-US" sz="1200" smtClean="0">
                <a:solidFill>
                  <a:srgbClr val="FF0000"/>
                </a:solidFill>
                <a:ea typeface="微软雅黑" pitchFamily="34" charset="-122"/>
              </a:rPr>
              <a:t>應用接收器</a:t>
            </a:r>
            <a:endParaRPr lang="zh-CN" altLang="en-US" sz="1200">
              <a:solidFill>
                <a:srgbClr val="FF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107504" y="-27384"/>
            <a:ext cx="892899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ea"/>
                <a:cs typeface="宋体" charset="0"/>
              </a:rPr>
              <a:t>VAS</a:t>
            </a:r>
            <a:r>
              <a:rPr lang="zh-TW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ea"/>
                <a:cs typeface="宋体" charset="0"/>
              </a:rPr>
              <a:t>多應用移動協同雲應用解決方案</a:t>
            </a:r>
            <a:endParaRPr lang="zh-CN" alt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ea"/>
              <a:cs typeface="宋体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124744"/>
            <a:ext cx="86563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P3.4.1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1</a:t>
            </a:r>
            <a:r>
              <a:rPr lang="en-US" altLang="zh-CN" sz="3600" dirty="0" smtClean="0">
                <a:latin typeface="微软雅黑" pitchFamily="34" charset="-122"/>
              </a:rPr>
              <a:t>—</a:t>
            </a:r>
            <a:r>
              <a:rPr lang="zh-CN" altLang="en-US" sz="3600" dirty="0" smtClean="0">
                <a:latin typeface="微软雅黑" pitchFamily="34" charset="-122"/>
              </a:rPr>
              <a:t>集中管理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7056"/>
            <a:ext cx="8229600" cy="43022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雲應用發佈：簡單的操作就對所有用戶用戶發佈應用。</a:t>
            </a:r>
            <a:endParaRPr lang="zh-CN" altLang="en-US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集中升級維護：應用的升級維護只在雲平臺上操作一次。</a:t>
            </a:r>
            <a:endParaRPr lang="zh-CN" altLang="en-US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操作記錄管理：可集中查看使用者使用記錄。</a:t>
            </a:r>
            <a:endParaRPr lang="zh-CN" altLang="en-US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CN" altLang="en-US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07413" cy="908050"/>
          </a:xfrm>
        </p:spPr>
        <p:txBody>
          <a:bodyPr/>
          <a:lstStyle/>
          <a:p>
            <a:r>
              <a:rPr lang="zh-CN" altLang="en-US" smtClean="0">
                <a:latin typeface="Calibri" pitchFamily="34" charset="0"/>
              </a:rPr>
              <a:t>目錄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916832"/>
            <a:ext cx="7709098" cy="3384376"/>
          </a:xfrm>
        </p:spPr>
        <p:txBody>
          <a:bodyPr/>
          <a:lstStyle/>
          <a:p>
            <a:pPr marL="742950" indent="-742950"/>
            <a:r>
              <a:rPr lang="zh-TW" altLang="en-US" sz="36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雲應用服務的概述</a:t>
            </a:r>
            <a:endParaRPr lang="en-US" altLang="zh-CN" sz="36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marL="742950" indent="-742950"/>
            <a:r>
              <a:rPr lang="zh-TW" altLang="en-US" sz="36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傳統內網辦公的現狀及挑戰</a:t>
            </a:r>
            <a:endParaRPr lang="en-US" altLang="zh-CN" sz="36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marL="742950" indent="-742950"/>
            <a:r>
              <a:rPr lang="zh-TW" altLang="en-US" sz="36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傳統移動辦公的現狀及挑戰</a:t>
            </a:r>
            <a:endParaRPr lang="en-US" altLang="zh-CN" sz="36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marL="742950" indent="-742950"/>
            <a:r>
              <a:rPr lang="en-US" altLang="zh-CN" sz="3600" dirty="0" err="1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SunrunVas</a:t>
            </a:r>
            <a:r>
              <a:rPr lang="zh-TW" altLang="en-US" sz="36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虛擬化原理和優勢</a:t>
            </a:r>
            <a:endParaRPr lang="en-US" altLang="zh-CN" sz="36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marL="742950" indent="-742950"/>
            <a:r>
              <a:rPr lang="zh-CN" altLang="en-US" sz="36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部分使用者案例</a:t>
            </a:r>
            <a:endParaRPr lang="en-US" altLang="zh-CN" sz="36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P3.4.2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2—</a:t>
            </a:r>
            <a:r>
              <a:rPr lang="zh-CN" altLang="en-US" sz="3600" smtClean="0">
                <a:latin typeface="微软雅黑" pitchFamily="34" charset="-122"/>
              </a:rPr>
              <a:t>頻寬要求低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對終端、頻寬性能依存度小、速度快：</a:t>
            </a:r>
            <a:endParaRPr lang="en-US" altLang="zh-CN" b="1" dirty="0" smtClean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終端性能要求低，即便手機平臺都可以流暢使用</a:t>
            </a:r>
            <a:endParaRPr lang="en-US" altLang="zh-CN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CN" altLang="en-US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多次交互在平臺側完成，無多次連接，減少總時延</a:t>
            </a:r>
            <a:endParaRPr lang="en-US" altLang="zh-CN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CN" altLang="en-US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頻寬需求低至</a:t>
            </a:r>
            <a:r>
              <a:rPr lang="en-US" altLang="zh-CN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10K—30k</a:t>
            </a:r>
            <a:r>
              <a:rPr lang="zh-TW" altLang="en-US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，無需傳送峰值流量</a:t>
            </a:r>
            <a:endParaRPr lang="en-US" altLang="zh-CN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CN" altLang="en-US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P3.4.3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3—</a:t>
            </a:r>
            <a:r>
              <a:rPr lang="zh-TW" altLang="en-US" sz="3600" smtClean="0">
                <a:latin typeface="微软雅黑" pitchFamily="34" charset="-122"/>
              </a:rPr>
              <a:t>安全性全面擴展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無真實資料傳輸</a:t>
            </a:r>
            <a:r>
              <a:rPr lang="zh-TW" altLang="en-US" sz="2800" b="1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：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只傳圖像變數</a:t>
            </a:r>
            <a:endParaRPr lang="en-US" altLang="zh-TW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28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雙因數認證</a:t>
            </a:r>
            <a:r>
              <a:rPr lang="zh-TW" altLang="en-US" sz="2800" b="1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：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採用加密演算法，遵從法律法規要求，支援認可的硬體證書</a:t>
            </a:r>
            <a:endParaRPr lang="en-US" altLang="zh-TW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28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安全加密</a:t>
            </a:r>
            <a:r>
              <a:rPr lang="zh-TW" altLang="en-US" sz="2800" b="1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：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傳輸通道安全加密</a:t>
            </a:r>
            <a:endParaRPr lang="en-US" altLang="zh-TW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28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使用者資料安全</a:t>
            </a:r>
            <a:r>
              <a:rPr lang="zh-TW" altLang="en-US" sz="2800" b="1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：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用戶端不存儲資料，使用者在伺服器有自己的存儲空間，管理自已的文件</a:t>
            </a:r>
            <a:endParaRPr lang="en-US" altLang="zh-TW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28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安全存取控制</a:t>
            </a:r>
            <a:r>
              <a:rPr lang="zh-TW" altLang="en-US" sz="2800" b="1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：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可根據用戶名、角色組、用戶端的唯一標識（如</a:t>
            </a:r>
            <a:r>
              <a:rPr lang="en-US" altLang="zh-CN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MAC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地址、手機號、</a:t>
            </a:r>
            <a:r>
              <a:rPr lang="en-US" altLang="zh-CN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IP</a:t>
            </a:r>
            <a:r>
              <a:rPr lang="zh-CN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位址、設備</a:t>
            </a:r>
            <a:r>
              <a:rPr lang="en-US" altLang="zh-CN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ID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）來設定存取控制策略。</a:t>
            </a:r>
            <a:endParaRPr lang="en-US" altLang="zh-CN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CN" altLang="en-US" sz="28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</a:rPr>
              <a:t>P3.4.3</a:t>
            </a:r>
            <a:r>
              <a:rPr lang="zh-CN" altLang="en-US" smtClean="0">
                <a:latin typeface="微软雅黑" pitchFamily="34" charset="-122"/>
              </a:rPr>
              <a:t>：</a:t>
            </a:r>
            <a:r>
              <a:rPr lang="en-US" altLang="zh-CN" smtClean="0">
                <a:latin typeface="微软雅黑" pitchFamily="34" charset="-122"/>
              </a:rPr>
              <a:t>SunrunVas</a:t>
            </a:r>
            <a:r>
              <a:rPr lang="zh-TW" altLang="en-US" smtClean="0">
                <a:latin typeface="微软雅黑" pitchFamily="34" charset="-122"/>
              </a:rPr>
              <a:t>的資料安全性</a:t>
            </a:r>
            <a:endParaRPr lang="zh-CN" altLang="en-US" dirty="0" smtClean="0">
              <a:latin typeface="微软雅黑" pitchFamily="34" charset="-122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確保所有資料都在</a:t>
            </a:r>
            <a:r>
              <a:rPr lang="en-US" altLang="zh-CN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IT</a:t>
            </a:r>
            <a:r>
              <a:rPr lang="zh-TW" altLang="en-US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部門掌控之下</a:t>
            </a:r>
            <a:endParaRPr lang="en-US" altLang="zh-CN" b="1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數據盡在資料中心</a:t>
            </a:r>
            <a:endParaRPr lang="en-US" altLang="zh-CN" sz="2800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zh-TW" altLang="en-US" sz="1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       應用都集中在資料中心內而不是分散在整個機構內，因此管理資料要容易得多。應用以虛擬化方式運行，和用戶端作業系統環境隔離，病毒，惡意軟體不會影響業務操作，</a:t>
            </a:r>
            <a:r>
              <a:rPr lang="en-US" altLang="zh-CN" sz="1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IT</a:t>
            </a:r>
            <a:r>
              <a:rPr lang="zh-TW" altLang="en-US" sz="1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部門可以對所有資料更有效地進行控制</a:t>
            </a: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安全性原則應用於所有位置上的所有用戶</a:t>
            </a:r>
            <a:endParaRPr lang="en-US" altLang="zh-CN" sz="2800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z="1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       由於應用運行位於資料中心，因此只需要在伺服器上進行一次安全性原則配置，就可以輕鬆擴展到所有移動用戶端，甚至桌面用戶端上，資料中心網路出口的安全性原則可以應用到所有位置的所有用戶，同時只有最新的應用版本被交付給用戶，所以可以徹底避免出現衝突，確保用戶體驗不會受到影響。</a:t>
            </a: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P3.4.4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4—</a:t>
            </a:r>
            <a:r>
              <a:rPr lang="zh-CN" altLang="en-US" sz="3600" smtClean="0">
                <a:latin typeface="微软雅黑" pitchFamily="34" charset="-122"/>
              </a:rPr>
              <a:t>雲存儲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登陸後，就能在本地看到雲存儲資料夾，即能訪問自己的檔空間；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點擊檔，即可直接用相應的虛擬應用程式打開檔，使用檔，不需要下載到本地。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可以自行管理自已的存儲空間，共用許可權，以及所有的工作目錄，就象在使用本地資料夾一樣。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同時，管理員也可以根據需要增加、修改、刪除使用者的存儲空間。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不必在不同終端之間操作檔同步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除了虛擬應用使用模式外，同時也提供了傳統網盤的方式供使用者使用。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微软雅黑" pitchFamily="34" charset="-122"/>
              </a:rPr>
              <a:t>P3.4</a:t>
            </a:r>
            <a:r>
              <a:rPr lang="zh-CN" altLang="en-US" sz="3600" dirty="0" smtClean="0">
                <a:latin typeface="微软雅黑" pitchFamily="34" charset="-122"/>
              </a:rPr>
              <a:t>：</a:t>
            </a:r>
            <a:r>
              <a:rPr lang="en-US" altLang="zh-CN" sz="3600" dirty="0" err="1" smtClean="0">
                <a:latin typeface="微软雅黑" pitchFamily="34" charset="-122"/>
              </a:rPr>
              <a:t>SunrunVas</a:t>
            </a:r>
            <a:r>
              <a:rPr lang="zh-TW" altLang="en-US" sz="3600" dirty="0" smtClean="0">
                <a:latin typeface="微软雅黑" pitchFamily="34" charset="-122"/>
              </a:rPr>
              <a:t>帶來的革命性突破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0768"/>
            <a:ext cx="8229600" cy="508860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自主研發，獨立創新：</a:t>
            </a:r>
            <a:endParaRPr lang="en-US" altLang="zh-CN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基於</a:t>
            </a: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Linux</a:t>
            </a: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開發，技術支援到位、無額外授權需求成本疑慮</a:t>
            </a:r>
            <a:endParaRPr lang="en-US" altLang="zh-TW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None/>
            </a:pPr>
            <a:endParaRPr lang="en-US" altLang="zh-TW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提供二次開發介面</a:t>
            </a: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CN" altLang="en-US" sz="20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4459288" y="1225550"/>
            <a:ext cx="1785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zh-CN" altLang="en-US">
              <a:latin typeface="微軟正黑體" pitchFamily="34" charset="-120"/>
              <a:ea typeface="微軟正黑體" pitchFamily="34" charset="-120"/>
              <a:cs typeface="Arial Unicode MS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674688" y="3217863"/>
            <a:ext cx="3500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457200" indent="-457200" defTabSz="912813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600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安全、可靠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採用分散式架構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保證檔永不丟失</a:t>
            </a:r>
            <a:endParaRPr lang="zh-CN" altLang="en-US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檔分塊加密上傳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隱私資料安全無憂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032375" y="3146425"/>
            <a:ext cx="35004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便捷共用，協同辦公</a:t>
            </a:r>
            <a:endParaRPr lang="zh-CN" altLang="en-US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多人共用同步資料夾，最便捷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     的協同辦公方式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無需郵件發送，快捷共用辦公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     文件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74688" y="5003800"/>
            <a:ext cx="3571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資料同步</a:t>
            </a:r>
            <a:endParaRPr lang="zh-CN" altLang="en-US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資料夾資料同步，電腦與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    伺服器檔自動保持一致</a:t>
            </a:r>
            <a:endParaRPr lang="zh-CN" altLang="en-US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多台電腦檔資料同步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246688" y="5003800"/>
            <a:ext cx="35004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多平臺隨時訪問</a:t>
            </a:r>
            <a:endParaRPr lang="zh-CN" altLang="en-US" sz="160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    支持</a:t>
            </a:r>
            <a:r>
              <a:rPr lang="en-US" altLang="zh-CN" sz="160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Windows</a:t>
            </a:r>
            <a:r>
              <a:rPr lang="zh-CN" altLang="en-US" sz="160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CN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MAC</a:t>
            </a: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用戶端、網頁、手機、</a:t>
            </a:r>
            <a:r>
              <a:rPr lang="en-US" altLang="zh-CN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PAD</a:t>
            </a:r>
            <a:r>
              <a:rPr lang="zh-TW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等各種方式訪問，隨時隨地查看</a:t>
            </a:r>
            <a:r>
              <a:rPr lang="en-US" altLang="zh-CN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CN" altLang="en-US" sz="160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編輯您的檔</a:t>
            </a:r>
            <a:endParaRPr lang="en-US" altLang="zh-CN" sz="160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000375" y="1214438"/>
            <a:ext cx="55006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CN" altLang="en-US" sz="1600" dirty="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每一個使用</a:t>
            </a:r>
            <a:r>
              <a:rPr lang="en-US" altLang="zh-CN" sz="1600" dirty="0" err="1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SunrunVas</a:t>
            </a:r>
            <a:r>
              <a:rPr lang="zh-TW" altLang="en-US" sz="1600" dirty="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的使用者，在都會在雲端分配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dirty="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獨立的存儲空間，無論用何時，何地，通過任何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dirty="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一種用戶端訪問應用系統進行操作，都可以獲取到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dirty="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統一的辦公文檔和辦公資料，跨平臺使用，郵件，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dirty="0" smtClean="0">
                <a:solidFill>
                  <a:srgbClr val="1A4652"/>
                </a:solidFill>
                <a:latin typeface="微軟正黑體" pitchFamily="34" charset="-120"/>
                <a:ea typeface="微軟正黑體" pitchFamily="34" charset="-120"/>
              </a:rPr>
              <a:t>通訊錄、短信日曆、備忘錄</a:t>
            </a:r>
            <a:endParaRPr lang="en-US" altLang="zh-CN" sz="1600" dirty="0">
              <a:solidFill>
                <a:srgbClr val="1A465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图片 7" descr="screen-capture-5_2_13073909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18081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214438" y="214313"/>
            <a:ext cx="59293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72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defTabSz="8572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defTabSz="8572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defTabSz="8572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defTabSz="8572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FFFFFF"/>
                </a:solidFill>
                <a:latin typeface="+mj-ea"/>
                <a:ea typeface="+mj-ea"/>
              </a:rPr>
              <a:t>SunrunVas</a:t>
            </a:r>
            <a:r>
              <a:rPr lang="en-US" altLang="zh-CN" sz="3600" dirty="0" smtClean="0">
                <a:solidFill>
                  <a:srgbClr val="FFFFFF"/>
                </a:solidFill>
                <a:latin typeface="+mj-ea"/>
                <a:ea typeface="+mj-ea"/>
              </a:rPr>
              <a:t>-</a:t>
            </a:r>
            <a:r>
              <a:rPr lang="zh-CN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雲存儲價值</a:t>
            </a:r>
            <a:endParaRPr lang="zh-CN" altLang="en-US" sz="4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788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P3.4.5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5—</a:t>
            </a:r>
            <a:r>
              <a:rPr lang="zh-CN" altLang="en-US" sz="3600" smtClean="0">
                <a:latin typeface="微软雅黑" pitchFamily="34" charset="-122"/>
              </a:rPr>
              <a:t>終端適配廣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PC</a:t>
            </a: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、筆記本、上網本、瘦客戶機 </a:t>
            </a:r>
            <a:r>
              <a:rPr lang="en-US" altLang="zh-TW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Thin-Client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Android2.2/2.3/3.0/4.0</a:t>
            </a: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作業系統手機或平板電腦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Windows Mobile</a:t>
            </a: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手機</a:t>
            </a:r>
          </a:p>
          <a:p>
            <a:pPr>
              <a:lnSpc>
                <a:spcPct val="80000"/>
              </a:lnSpc>
            </a:pP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蘋果</a:t>
            </a:r>
            <a:r>
              <a:rPr lang="en-US" altLang="zh-CN" dirty="0" err="1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iPhone</a:t>
            </a: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、</a:t>
            </a:r>
            <a:r>
              <a:rPr lang="en-US" altLang="zh-CN" dirty="0" err="1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iPad</a:t>
            </a: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None/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使用者操作介面與原來相同</a:t>
            </a:r>
            <a:endParaRPr lang="en-US" altLang="zh-CN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P3.4.6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6—</a:t>
            </a:r>
            <a:r>
              <a:rPr lang="zh-TW" altLang="en-US" sz="3600" smtClean="0">
                <a:latin typeface="微软雅黑" pitchFamily="34" charset="-122"/>
              </a:rPr>
              <a:t>同屏顯示操作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允許多用戶端同時登錄，觀看並操作同一個應用介面。</a:t>
            </a: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適合在聯合辦公、學習檔等工作場景，實現真正地協同辦公。</a:t>
            </a:r>
            <a:endParaRPr lang="en-US" altLang="zh-CN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P3.4.7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7—</a:t>
            </a:r>
            <a:r>
              <a:rPr lang="zh-CN" altLang="en-US" sz="3600" smtClean="0">
                <a:latin typeface="微软雅黑" pitchFamily="34" charset="-122"/>
              </a:rPr>
              <a:t>操作簡單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支援移動終端的本地輸入法，增加輔助輸入功能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公文附件線上流覽。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可同時打開多個虛擬應用視窗，快速切換。</a:t>
            </a:r>
            <a:endParaRPr lang="zh-CN" altLang="en-US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>
                <a:latin typeface="微软雅黑" pitchFamily="34" charset="-122"/>
              </a:rPr>
              <a:t>P3.4.8</a:t>
            </a:r>
            <a:r>
              <a:rPr lang="zh-CN" altLang="en-US" sz="3600" smtClean="0">
                <a:latin typeface="微软雅黑" pitchFamily="34" charset="-122"/>
              </a:rPr>
              <a:t>：關鍵特性</a:t>
            </a:r>
            <a:r>
              <a:rPr lang="en-US" altLang="zh-CN" sz="3600" smtClean="0">
                <a:latin typeface="微软雅黑" pitchFamily="34" charset="-122"/>
              </a:rPr>
              <a:t>8—</a:t>
            </a:r>
            <a:r>
              <a:rPr lang="zh-TW" altLang="en-US" sz="3600" smtClean="0">
                <a:latin typeface="微软雅黑" pitchFamily="34" charset="-122"/>
              </a:rPr>
              <a:t>應用高可靠性</a:t>
            </a:r>
            <a:endParaRPr lang="zh-CN" altLang="en-US" sz="3600" dirty="0" smtClean="0">
              <a:latin typeface="微软雅黑" pitchFamily="3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斷線重連後，應用依然延續，可繼續操作</a:t>
            </a:r>
            <a:endParaRPr lang="en-US" altLang="zh-CN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伺服器負載均衡，無單點故障</a:t>
            </a:r>
            <a:endParaRPr lang="zh-CN" altLang="en-US" sz="2800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P1</a:t>
            </a:r>
            <a:r>
              <a:rPr lang="zh-TW" altLang="en-US" smtClean="0">
                <a:latin typeface="Calibri" pitchFamily="34" charset="0"/>
              </a:rPr>
              <a:t>：雲應用服務的概述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784"/>
            <a:ext cx="7931224" cy="4680520"/>
          </a:xfrm>
        </p:spPr>
        <p:txBody>
          <a:bodyPr/>
          <a:lstStyle/>
          <a:p>
            <a:pPr marL="355600" indent="0">
              <a:buFont typeface="Arial" charset="0"/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何為雲應用服務？！</a:t>
            </a:r>
            <a:endParaRPr lang="en-US" altLang="zh-TW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endParaRPr>
          </a:p>
          <a:p>
            <a:pPr marL="355600" indent="0">
              <a:buFont typeface="Arial" charset="0"/>
              <a:buNone/>
            </a:pPr>
            <a:endParaRPr lang="en-US" altLang="zh-TW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 marL="355600" indent="0">
              <a:buFont typeface="Arial" charset="0"/>
              <a:buNone/>
            </a:pP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　　簡單的說，就是指在用戶端上不需要安裝任何具體的應用軟體，使用者卻可以隨時隨地、隨心所欲、安全無間地訪問所需的應用程式。</a:t>
            </a:r>
            <a:endParaRPr lang="en-US" altLang="zh-TW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 marL="355600" indent="0">
              <a:buFont typeface="Arial" charset="0"/>
              <a:buNone/>
            </a:pP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      雲應用服務的絕妙之處在於，終端使用者在資訊化應用交付中，基本感覺不到物理設備的差異、物理距離的遠近以及物理數量的多少，完全可以按照自己以往習慣操作，進行所需資訊資源調用和交互。</a:t>
            </a:r>
            <a:endParaRPr lang="en-US" altLang="zh-CN" sz="2400" dirty="0" smtClean="0">
              <a:solidFill>
                <a:srgbClr val="1A4652"/>
              </a:solidFill>
              <a:latin typeface="新細明體" pitchFamily="18" charset="-120"/>
              <a:ea typeface="新細明體" pitchFamily="18" charset="-120"/>
            </a:endParaRPr>
          </a:p>
          <a:p>
            <a:pPr marL="355600" indent="0">
              <a:buFont typeface="Arial" charset="0"/>
              <a:buNone/>
            </a:pPr>
            <a:r>
              <a:rPr lang="en-US" altLang="zh-CN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             </a:t>
            </a:r>
            <a:r>
              <a:rPr lang="zh-TW" altLang="en-US" sz="2400" dirty="0" smtClean="0">
                <a:solidFill>
                  <a:srgbClr val="1A4652"/>
                </a:solidFill>
                <a:latin typeface="新細明體" pitchFamily="18" charset="-120"/>
                <a:ea typeface="新細明體" pitchFamily="18" charset="-120"/>
              </a:rPr>
              <a:t>應用廣泛、節省投資、安全性高、穩定性強和維護量少是雲應用服務顯著的特點。</a:t>
            </a:r>
            <a:endParaRPr lang="zh-CN" altLang="en-US" sz="2400" dirty="0" smtClean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6"/>
          <p:cNvGraphicFramePr/>
          <p:nvPr>
            <p:extLst>
              <p:ext uri="{D42A27DB-BD31-4B8C-83A1-F6EECF244321}">
                <p14:modId xmlns:p14="http://schemas.microsoft.com/office/powerpoint/2010/main" val="681710714"/>
              </p:ext>
            </p:extLst>
          </p:nvPr>
        </p:nvGraphicFramePr>
        <p:xfrm>
          <a:off x="989039" y="1464190"/>
          <a:ext cx="7344816" cy="484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 txBox="1">
            <a:spLocks/>
          </p:cNvSpPr>
          <p:nvPr/>
        </p:nvSpPr>
        <p:spPr bwMode="auto">
          <a:xfrm>
            <a:off x="1273785" y="44624"/>
            <a:ext cx="6143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  <a:latin typeface="+mj-ea"/>
              </a:rPr>
              <a:t>SunRunVAS</a:t>
            </a:r>
            <a:r>
              <a:rPr lang="zh-CN" altLang="en-US" smtClean="0">
                <a:solidFill>
                  <a:srgbClr val="FFFFFF"/>
                </a:solidFill>
                <a:latin typeface="+mj-ea"/>
              </a:rPr>
              <a:t>功能特點</a:t>
            </a:r>
            <a:endParaRPr lang="zh-CN" altLang="en-US" dirty="0" smtClean="0">
              <a:solidFill>
                <a:srgbClr val="FFFFFF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83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2"/>
          <p:cNvGraphicFramePr/>
          <p:nvPr>
            <p:extLst>
              <p:ext uri="{D42A27DB-BD31-4B8C-83A1-F6EECF244321}">
                <p14:modId xmlns:p14="http://schemas.microsoft.com/office/powerpoint/2010/main" val="3430023016"/>
              </p:ext>
            </p:extLst>
          </p:nvPr>
        </p:nvGraphicFramePr>
        <p:xfrm>
          <a:off x="323528" y="620688"/>
          <a:ext cx="8568952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12" y="188640"/>
            <a:ext cx="4464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4000" smtClean="0">
                <a:solidFill>
                  <a:srgbClr val="FFFFFF"/>
                </a:solidFill>
                <a:latin typeface="+mj-ea"/>
                <a:ea typeface="+mj-ea"/>
              </a:rPr>
              <a:t>客戶價值</a:t>
            </a:r>
            <a:endParaRPr lang="zh-CN" altLang="en-US" sz="4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P3.6:SunrunVas</a:t>
            </a:r>
            <a:r>
              <a:rPr lang="zh-CN" altLang="en-US" smtClean="0">
                <a:latin typeface="Calibri" pitchFamily="34" charset="0"/>
              </a:rPr>
              <a:t>的實現目標</a:t>
            </a:r>
            <a:r>
              <a:rPr lang="en-US" altLang="zh-CN" smtClean="0">
                <a:latin typeface="Calibri" pitchFamily="34" charset="0"/>
              </a:rPr>
              <a:t>--WATT</a:t>
            </a:r>
            <a:endParaRPr lang="zh-CN" altLang="en-US" smtClean="0">
              <a:latin typeface="Calibri" pitchFamily="34" charset="0"/>
            </a:endParaRPr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 flipV="1">
            <a:off x="2041525" y="194151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1965325" y="460851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2422525" y="19415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422525" y="49133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2346325" y="270351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346325" y="415131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3000375" y="17145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4143375" y="1789113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Any</a:t>
            </a:r>
            <a:r>
              <a:rPr lang="en-US" altLang="zh-CN" sz="24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W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here</a:t>
            </a:r>
            <a:r>
              <a:rPr lang="zh-CN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任何地點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3025775" y="246221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540" name="Rectangle 25"/>
          <p:cNvSpPr>
            <a:spLocks noChangeArrowheads="1"/>
          </p:cNvSpPr>
          <p:nvPr/>
        </p:nvSpPr>
        <p:spPr bwMode="auto">
          <a:xfrm>
            <a:off x="4143375" y="2500313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Any</a:t>
            </a:r>
            <a:r>
              <a:rPr lang="en-US" altLang="zh-CN" sz="28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ppliaction</a:t>
            </a:r>
            <a:r>
              <a:rPr lang="zh-CN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任何應用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2936875" y="183038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gray">
          <a:xfrm>
            <a:off x="3025775" y="39370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gray">
          <a:xfrm>
            <a:off x="2936875" y="407511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3025775" y="47259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545" name="Rectangle 33"/>
          <p:cNvSpPr>
            <a:spLocks noChangeArrowheads="1"/>
          </p:cNvSpPr>
          <p:nvPr/>
        </p:nvSpPr>
        <p:spPr bwMode="auto">
          <a:xfrm>
            <a:off x="4143375" y="4005263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Any</a:t>
            </a:r>
            <a:r>
              <a:rPr lang="en-US" altLang="zh-CN" sz="28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T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ime</a:t>
            </a:r>
            <a:r>
              <a:rPr lang="zh-CN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任何時間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5" name="Oval 26"/>
          <p:cNvSpPr>
            <a:spLocks noChangeArrowheads="1"/>
          </p:cNvSpPr>
          <p:nvPr/>
        </p:nvSpPr>
        <p:spPr bwMode="gray">
          <a:xfrm>
            <a:off x="2928938" y="257492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gray">
          <a:xfrm>
            <a:off x="2928938" y="484663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22548" name="Picture 3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432050"/>
            <a:ext cx="20240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84213" y="3187700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SunrunVas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4143375" y="4797425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Any</a:t>
            </a:r>
            <a:r>
              <a:rPr lang="en-US" altLang="zh-CN" sz="28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T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erminal</a:t>
            </a:r>
            <a:r>
              <a:rPr lang="zh-CN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任何終端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P3.7</a:t>
            </a:r>
            <a:r>
              <a:rPr lang="zh-CN" altLang="en-US" smtClean="0">
                <a:latin typeface="Calibri" pitchFamily="34" charset="0"/>
              </a:rPr>
              <a:t>：</a:t>
            </a:r>
            <a:r>
              <a:rPr lang="en-US" altLang="zh-CN" smtClean="0">
                <a:latin typeface="Calibri" pitchFamily="34" charset="0"/>
              </a:rPr>
              <a:t>SunrunVas</a:t>
            </a:r>
            <a:r>
              <a:rPr lang="zh-CN" altLang="en-US" smtClean="0">
                <a:latin typeface="Calibri" pitchFamily="34" charset="0"/>
              </a:rPr>
              <a:t>的</a:t>
            </a:r>
            <a:r>
              <a:rPr lang="en-US" altLang="zh-CN" smtClean="0">
                <a:latin typeface="Calibri" pitchFamily="34" charset="0"/>
              </a:rPr>
              <a:t>5A</a:t>
            </a:r>
            <a:r>
              <a:rPr lang="zh-CN" altLang="en-US" smtClean="0">
                <a:latin typeface="Calibri" pitchFamily="34" charset="0"/>
              </a:rPr>
              <a:t>安全存取控制</a:t>
            </a:r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 flipV="1">
            <a:off x="2041525" y="194151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1965325" y="460851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2422525" y="19415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2422525" y="49133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2346325" y="270351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2422525" y="34655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V="1">
            <a:off x="2346325" y="415131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3025775" y="171291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3214688" y="17891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ppointed User</a:t>
            </a:r>
            <a:r>
              <a:rPr lang="zh-TW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可設定特定用戶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3025775" y="246221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gray">
          <a:xfrm>
            <a:off x="3022600" y="320516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566" name="Rectangle 25"/>
          <p:cNvSpPr>
            <a:spLocks noChangeArrowheads="1"/>
          </p:cNvSpPr>
          <p:nvPr/>
        </p:nvSpPr>
        <p:spPr bwMode="auto">
          <a:xfrm>
            <a:off x="3214688" y="2492375"/>
            <a:ext cx="471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ppointed Terminal</a:t>
            </a:r>
            <a:r>
              <a:rPr lang="zh-TW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可設定特定終端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2936875" y="183038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gray">
          <a:xfrm>
            <a:off x="3025775" y="39370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569" name="Rectangle 30"/>
          <p:cNvSpPr>
            <a:spLocks noChangeArrowheads="1"/>
          </p:cNvSpPr>
          <p:nvPr/>
        </p:nvSpPr>
        <p:spPr bwMode="auto">
          <a:xfrm>
            <a:off x="3143250" y="3284538"/>
            <a:ext cx="4786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ppointed Number</a:t>
            </a:r>
            <a:r>
              <a:rPr lang="zh-TW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可設定特定號碼</a:t>
            </a:r>
            <a:endParaRPr lang="zh-CN" altLang="en-US" dirty="0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gray">
          <a:xfrm>
            <a:off x="2936875" y="407511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3025775" y="47259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572" name="Rectangle 33"/>
          <p:cNvSpPr>
            <a:spLocks noChangeArrowheads="1"/>
          </p:cNvSpPr>
          <p:nvPr/>
        </p:nvSpPr>
        <p:spPr bwMode="auto">
          <a:xfrm>
            <a:off x="3143250" y="4005263"/>
            <a:ext cx="4714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ppointed Time</a:t>
            </a:r>
            <a:r>
              <a:rPr lang="zh-TW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可設定特定時間</a:t>
            </a:r>
            <a:endParaRPr lang="zh-CN" alt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5" name="Oval 26"/>
          <p:cNvSpPr>
            <a:spLocks noChangeArrowheads="1"/>
          </p:cNvSpPr>
          <p:nvPr/>
        </p:nvSpPr>
        <p:spPr bwMode="gray">
          <a:xfrm>
            <a:off x="2928938" y="257492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gray">
          <a:xfrm>
            <a:off x="2928938" y="3346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gray">
          <a:xfrm>
            <a:off x="2928938" y="484663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23576" name="Picture 3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432050"/>
            <a:ext cx="20240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84213" y="3187700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SunrunVas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78" name="Rectangle 23"/>
          <p:cNvSpPr>
            <a:spLocks noChangeArrowheads="1"/>
          </p:cNvSpPr>
          <p:nvPr/>
        </p:nvSpPr>
        <p:spPr bwMode="auto">
          <a:xfrm>
            <a:off x="3214688" y="4797425"/>
            <a:ext cx="471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ppointed Key</a:t>
            </a:r>
            <a:r>
              <a:rPr lang="zh-TW" altLang="en-US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可設定特定的身份認證密匙</a:t>
            </a:r>
            <a:endParaRPr lang="zh-CN" altLang="en-US" dirty="0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636588" y="1757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gray">
          <a:xfrm>
            <a:off x="2555875" y="1700213"/>
            <a:ext cx="16144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/>
          </a:p>
          <a:p>
            <a:r>
              <a:rPr lang="zh-TW" altLang="en-US" sz="1600" b="1" smtClean="0">
                <a:solidFill>
                  <a:schemeClr val="bg1"/>
                </a:solidFill>
                <a:ea typeface="微软雅黑" pitchFamily="34" charset="-122"/>
              </a:rPr>
              <a:t>集中管理維護</a:t>
            </a:r>
            <a:endParaRPr lang="en-US" altLang="zh-CN" sz="1600" b="1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72013" y="1752600"/>
            <a:ext cx="3786187" cy="150336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6000">
                <a:srgbClr val="399AB5"/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legacyPerspectiv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5">
                <a:lumMod val="75000"/>
              </a:schemeClr>
            </a:extrusionClr>
            <a:contourClr>
              <a:schemeClr val="accent5">
                <a:lumMod val="50000"/>
              </a:schemeClr>
            </a:contour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gray">
          <a:xfrm>
            <a:off x="4932363" y="191611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b="1">
                <a:solidFill>
                  <a:srgbClr val="F8F8F8"/>
                </a:solidFill>
                <a:latin typeface="Calibri" pitchFamily="34" charset="0"/>
                <a:ea typeface="微软雅黑" pitchFamily="34" charset="-122"/>
              </a:rPr>
              <a:t>低速接入，高速使用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635000" y="3692525"/>
            <a:ext cx="3652838" cy="150336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6000">
                <a:srgbClr val="399AB5"/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legacyPerspectiv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5">
                <a:lumMod val="75000"/>
              </a:schemeClr>
            </a:extrusionClr>
            <a:contourClr>
              <a:schemeClr val="accent5">
                <a:lumMod val="50000"/>
              </a:schemeClr>
            </a:contour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676775" y="3694113"/>
            <a:ext cx="3790950" cy="14938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gray">
          <a:xfrm>
            <a:off x="5205413" y="4772025"/>
            <a:ext cx="1220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b="1" smtClean="0">
                <a:solidFill>
                  <a:srgbClr val="F8F8F8"/>
                </a:solidFill>
                <a:latin typeface="Calibri" pitchFamily="34" charset="0"/>
                <a:ea typeface="微软雅黑" pitchFamily="34" charset="-122"/>
              </a:rPr>
              <a:t>跨平臺</a:t>
            </a:r>
            <a:endParaRPr lang="zh-CN" altLang="en-US" b="1">
              <a:solidFill>
                <a:srgbClr val="F8F8F8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gray">
          <a:xfrm>
            <a:off x="827088" y="1916113"/>
            <a:ext cx="1701800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TW" altLang="en-US" sz="1400" smtClean="0">
                <a:solidFill>
                  <a:schemeClr val="bg1"/>
                </a:solidFill>
                <a:ea typeface="微软雅黑" pitchFamily="34" charset="-122"/>
              </a:rPr>
              <a:t>無需改變應用結構</a:t>
            </a:r>
            <a:endParaRPr lang="en-US" altLang="zh-CN" sz="1400">
              <a:solidFill>
                <a:schemeClr val="bg1"/>
              </a:solidFill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TW" altLang="en-US" sz="1400" smtClean="0">
                <a:solidFill>
                  <a:schemeClr val="bg1"/>
                </a:solidFill>
                <a:ea typeface="微软雅黑" pitchFamily="34" charset="-122"/>
              </a:rPr>
              <a:t>應用集中管控</a:t>
            </a:r>
            <a:endParaRPr lang="en-US" altLang="zh-CN" sz="1400">
              <a:solidFill>
                <a:schemeClr val="bg1"/>
              </a:solidFill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TW" altLang="en-US" sz="1400" smtClean="0">
                <a:solidFill>
                  <a:schemeClr val="bg1"/>
                </a:solidFill>
                <a:ea typeface="微软雅黑" pitchFamily="34" charset="-122"/>
              </a:rPr>
              <a:t>終端應用零維護</a:t>
            </a:r>
            <a:endParaRPr lang="zh-CN" altLang="en-US" sz="1400">
              <a:solidFill>
                <a:schemeClr val="bg1"/>
              </a:solidFill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smtClean="0">
                <a:solidFill>
                  <a:schemeClr val="bg1"/>
                </a:solidFill>
                <a:ea typeface="微软雅黑" pitchFamily="34" charset="-122"/>
              </a:rPr>
              <a:t>介面共用</a:t>
            </a:r>
            <a:endParaRPr lang="zh-CN" altLang="en-US" sz="14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gray">
          <a:xfrm>
            <a:off x="6516688" y="3914775"/>
            <a:ext cx="1854200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en-US" altLang="zh-CN" sz="140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B/S,C/S</a:t>
            </a:r>
            <a:r>
              <a:rPr lang="zh-CN" altLang="en-US" sz="140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架構</a:t>
            </a:r>
            <a:endParaRPr lang="zh-CN" altLang="en-US" sz="14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 windows</a:t>
            </a:r>
            <a:r>
              <a:rPr lang="zh-CN" altLang="en-US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linux,</a:t>
            </a: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 windows mobile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  apple</a:t>
            </a:r>
            <a:r>
              <a:rPr lang="zh-CN" altLang="en-US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</a:p>
        </p:txBody>
      </p:sp>
      <p:grpSp>
        <p:nvGrpSpPr>
          <p:cNvPr id="24587" name="Group 15"/>
          <p:cNvGrpSpPr>
            <a:grpSpLocks/>
          </p:cNvGrpSpPr>
          <p:nvPr/>
        </p:nvGrpSpPr>
        <p:grpSpPr bwMode="auto">
          <a:xfrm>
            <a:off x="5392738" y="3854450"/>
            <a:ext cx="812800" cy="812800"/>
            <a:chOff x="2430" y="1692"/>
            <a:chExt cx="339" cy="339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588" name="Group 18"/>
          <p:cNvGrpSpPr>
            <a:grpSpLocks/>
          </p:cNvGrpSpPr>
          <p:nvPr/>
        </p:nvGrpSpPr>
        <p:grpSpPr bwMode="auto">
          <a:xfrm>
            <a:off x="2687638" y="2327275"/>
            <a:ext cx="835025" cy="819150"/>
            <a:chOff x="866" y="2169"/>
            <a:chExt cx="406" cy="405"/>
          </a:xfrm>
        </p:grpSpPr>
        <p:sp>
          <p:nvSpPr>
            <p:cNvPr id="19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gray">
            <a:xfrm>
              <a:off x="911" y="2415"/>
              <a:ext cx="110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911" y="2198"/>
              <a:ext cx="110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589" name="Group 24"/>
          <p:cNvGrpSpPr>
            <a:grpSpLocks/>
          </p:cNvGrpSpPr>
          <p:nvPr/>
        </p:nvGrpSpPr>
        <p:grpSpPr bwMode="auto">
          <a:xfrm>
            <a:off x="2674938" y="3863975"/>
            <a:ext cx="812800" cy="809625"/>
            <a:chOff x="1884" y="3188"/>
            <a:chExt cx="411" cy="409"/>
          </a:xfrm>
        </p:grpSpPr>
        <p:sp>
          <p:nvSpPr>
            <p:cNvPr id="25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590" name="Group 28"/>
          <p:cNvGrpSpPr>
            <a:grpSpLocks/>
          </p:cNvGrpSpPr>
          <p:nvPr/>
        </p:nvGrpSpPr>
        <p:grpSpPr bwMode="auto">
          <a:xfrm>
            <a:off x="5383213" y="2336800"/>
            <a:ext cx="809625" cy="809625"/>
            <a:chOff x="3349" y="3250"/>
            <a:chExt cx="380" cy="380"/>
          </a:xfrm>
        </p:grpSpPr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gray">
            <a:xfrm>
              <a:off x="3396" y="3313"/>
              <a:ext cx="143" cy="253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52" name="Picture 4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643188"/>
            <a:ext cx="1928812" cy="1928812"/>
          </a:xfrm>
          <a:prstGeom prst="rect">
            <a:avLst/>
          </a:prstGeom>
          <a:noFill/>
          <a:effectLst>
            <a:outerShdw blurRad="177800" dir="19560000" sx="102000" sy="102000" rotWithShape="0">
              <a:prstClr val="black">
                <a:alpha val="56000"/>
              </a:prstClr>
            </a:outerShdw>
          </a:effectLst>
        </p:spPr>
      </p:pic>
      <p:sp>
        <p:nvSpPr>
          <p:cNvPr id="24592" name="Text Box 48"/>
          <p:cNvSpPr txBox="1">
            <a:spLocks noChangeArrowheads="1"/>
          </p:cNvSpPr>
          <p:nvPr/>
        </p:nvSpPr>
        <p:spPr bwMode="gray">
          <a:xfrm>
            <a:off x="3851275" y="3429000"/>
            <a:ext cx="1289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solidFill>
                  <a:srgbClr val="080808"/>
                </a:solidFill>
                <a:latin typeface="Calibri" pitchFamily="34" charset="0"/>
              </a:rPr>
              <a:t>VAS</a:t>
            </a:r>
          </a:p>
        </p:txBody>
      </p:sp>
      <p:sp>
        <p:nvSpPr>
          <p:cNvPr id="24593" name="Text Box 12"/>
          <p:cNvSpPr txBox="1">
            <a:spLocks noChangeArrowheads="1"/>
          </p:cNvSpPr>
          <p:nvPr/>
        </p:nvSpPr>
        <p:spPr bwMode="gray">
          <a:xfrm>
            <a:off x="6300788" y="2205038"/>
            <a:ext cx="1989137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支持各種</a:t>
            </a:r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網路接入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TW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佔用頻寬可低至</a:t>
            </a:r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10K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4" name="Rectangle 6"/>
          <p:cNvSpPr>
            <a:spLocks noChangeArrowheads="1"/>
          </p:cNvSpPr>
          <p:nvPr/>
        </p:nvSpPr>
        <p:spPr bwMode="gray">
          <a:xfrm>
            <a:off x="2484438" y="4724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b="1">
                <a:solidFill>
                  <a:srgbClr val="F8F8F8"/>
                </a:solidFill>
                <a:latin typeface="Calibri" pitchFamily="34" charset="0"/>
                <a:ea typeface="微软雅黑" pitchFamily="34" charset="-122"/>
              </a:rPr>
              <a:t>安全快速</a:t>
            </a:r>
            <a:endParaRPr lang="en-US" altLang="zh-CN" b="1">
              <a:solidFill>
                <a:srgbClr val="F8F8F8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24595" name="Text Box 12"/>
          <p:cNvSpPr txBox="1">
            <a:spLocks noChangeArrowheads="1"/>
          </p:cNvSpPr>
          <p:nvPr/>
        </p:nvSpPr>
        <p:spPr bwMode="gray">
          <a:xfrm>
            <a:off x="785813" y="4000500"/>
            <a:ext cx="1571625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smtClean="0">
                <a:solidFill>
                  <a:schemeClr val="bg1"/>
                </a:solidFill>
                <a:ea typeface="微软雅黑" pitchFamily="34" charset="-122"/>
              </a:rPr>
              <a:t>無直接資料</a:t>
            </a:r>
            <a:endParaRPr lang="en-US" altLang="zh-CN" sz="1400" dirty="0">
              <a:solidFill>
                <a:schemeClr val="bg1"/>
              </a:solidFill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TW" altLang="en-US" sz="1400" smtClean="0">
                <a:solidFill>
                  <a:schemeClr val="bg1"/>
                </a:solidFill>
                <a:ea typeface="微软雅黑" pitchFamily="34" charset="-122"/>
              </a:rPr>
              <a:t>多重安全性原則</a:t>
            </a:r>
            <a:endParaRPr lang="en-US" altLang="zh-CN" sz="1400" dirty="0">
              <a:solidFill>
                <a:schemeClr val="bg1"/>
              </a:solidFill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smtClean="0">
                <a:solidFill>
                  <a:schemeClr val="bg1"/>
                </a:solidFill>
                <a:ea typeface="微软雅黑" pitchFamily="34" charset="-122"/>
              </a:rPr>
              <a:t>快速佈署</a:t>
            </a:r>
            <a:endParaRPr lang="en-US" altLang="zh-CN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4596" name="Rectangle 41"/>
          <p:cNvSpPr>
            <a:spLocks/>
          </p:cNvSpPr>
          <p:nvPr/>
        </p:nvSpPr>
        <p:spPr bwMode="auto">
          <a:xfrm>
            <a:off x="250825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P3.8</a:t>
            </a:r>
            <a:r>
              <a:rPr lang="zh-CN" altLang="en-US" sz="4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SunrunVas</a:t>
            </a:r>
            <a:r>
              <a:rPr lang="zh-CN" altLang="en-US" sz="4000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特性總結</a:t>
            </a:r>
            <a:endParaRPr lang="zh-CN" altLang="en-US" sz="4000" dirty="0">
              <a:solidFill>
                <a:schemeClr val="bg1"/>
              </a:solidFill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07413" cy="908050"/>
          </a:xfrm>
        </p:spPr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P2.1</a:t>
            </a:r>
            <a:r>
              <a:rPr lang="zh-TW" altLang="en-US" smtClean="0">
                <a:latin typeface="Calibri" pitchFamily="34" charset="0"/>
              </a:rPr>
              <a:t>：傳統內網辦公解決方案</a:t>
            </a:r>
            <a:endParaRPr lang="zh-CN" altLang="en-US" sz="2400" dirty="0" smtClean="0">
              <a:latin typeface="Calibri" pitchFamily="34" charset="0"/>
            </a:endParaRP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295400" y="2895600"/>
            <a:ext cx="609600" cy="304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678488" y="1289050"/>
            <a:ext cx="2057400" cy="42672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3347864" y="3284984"/>
            <a:ext cx="3096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928938"/>
            <a:ext cx="13716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0" y="306896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 dirty="0">
                <a:solidFill>
                  <a:schemeClr val="tx2"/>
                </a:solidFill>
                <a:ea typeface="微软雅黑" pitchFamily="34" charset="-122"/>
              </a:rPr>
              <a:t>Laptop</a:t>
            </a:r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 flipH="1">
            <a:off x="1447800" y="3717032"/>
            <a:ext cx="533400" cy="609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6516216" y="1643063"/>
            <a:ext cx="10541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CN" altLang="en-US" sz="1300" smtClean="0">
                <a:solidFill>
                  <a:schemeClr val="tx2"/>
                </a:solidFill>
                <a:ea typeface="微软雅黑" pitchFamily="34" charset="-122"/>
              </a:rPr>
              <a:t>移動辦公</a:t>
            </a:r>
            <a:endParaRPr lang="en-US" altLang="zh-CN" sz="1300" dirty="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CN" altLang="en-US" sz="1300" smtClean="0">
                <a:solidFill>
                  <a:schemeClr val="tx2"/>
                </a:solidFill>
                <a:ea typeface="微软雅黑" pitchFamily="34" charset="-122"/>
              </a:rPr>
              <a:t>綜合平臺</a:t>
            </a:r>
            <a:endParaRPr lang="en-US" altLang="zh-CN" sz="1300" dirty="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TW" altLang="en-US" sz="1300" smtClean="0">
                <a:solidFill>
                  <a:schemeClr val="tx2"/>
                </a:solidFill>
                <a:ea typeface="微软雅黑" pitchFamily="34" charset="-122"/>
              </a:rPr>
              <a:t>統一接入平臺</a:t>
            </a:r>
            <a:endParaRPr lang="en-US" altLang="zh-CN" sz="1300" dirty="0">
              <a:solidFill>
                <a:schemeClr val="tx2"/>
              </a:solidFill>
              <a:ea typeface="微软雅黑" pitchFamily="34" charset="-122"/>
            </a:endParaRPr>
          </a:p>
        </p:txBody>
      </p:sp>
      <p:pic>
        <p:nvPicPr>
          <p:cNvPr id="7182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816" y="18224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7816" y="18224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816" y="18224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816" y="26606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7816" y="26606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816" y="26606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816" y="34988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7816" y="34988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816" y="34988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816" y="44132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7816" y="44132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816" y="44132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064" y="1035050"/>
            <a:ext cx="205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5" name="Rectangle 41"/>
          <p:cNvSpPr>
            <a:spLocks noChangeArrowheads="1"/>
          </p:cNvSpPr>
          <p:nvPr/>
        </p:nvSpPr>
        <p:spPr bwMode="auto">
          <a:xfrm>
            <a:off x="6821016" y="107315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500">
                <a:ea typeface="微软雅黑" pitchFamily="34" charset="-122"/>
              </a:rPr>
              <a:t>Applications</a:t>
            </a:r>
          </a:p>
        </p:txBody>
      </p:sp>
      <p:sp>
        <p:nvSpPr>
          <p:cNvPr id="7196" name="Rectangle 15"/>
          <p:cNvSpPr>
            <a:spLocks noChangeArrowheads="1"/>
          </p:cNvSpPr>
          <p:nvPr/>
        </p:nvSpPr>
        <p:spPr bwMode="auto">
          <a:xfrm>
            <a:off x="0" y="4903192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 dirty="0">
                <a:solidFill>
                  <a:schemeClr val="tx2"/>
                </a:solidFill>
                <a:ea typeface="微软雅黑" pitchFamily="34" charset="-122"/>
              </a:rPr>
              <a:t>PC</a:t>
            </a:r>
          </a:p>
        </p:txBody>
      </p:sp>
      <p:sp>
        <p:nvSpPr>
          <p:cNvPr id="7200" name="Rectangle 15"/>
          <p:cNvSpPr>
            <a:spLocks noChangeArrowheads="1"/>
          </p:cNvSpPr>
          <p:nvPr/>
        </p:nvSpPr>
        <p:spPr bwMode="auto">
          <a:xfrm>
            <a:off x="1785938" y="3214688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300" smtClean="0">
                <a:solidFill>
                  <a:schemeClr val="tx2"/>
                </a:solidFill>
                <a:ea typeface="微软雅黑" pitchFamily="34" charset="-122"/>
              </a:rPr>
              <a:t>內部網</a:t>
            </a:r>
            <a:endParaRPr lang="en-US" altLang="zh-CN" sz="13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7204" name="Rectangle 15"/>
          <p:cNvSpPr>
            <a:spLocks noChangeArrowheads="1"/>
          </p:cNvSpPr>
          <p:nvPr/>
        </p:nvSpPr>
        <p:spPr bwMode="auto">
          <a:xfrm>
            <a:off x="3923928" y="2564904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300" dirty="0" smtClean="0">
                <a:solidFill>
                  <a:schemeClr val="tx2"/>
                </a:solidFill>
                <a:ea typeface="微软雅黑" pitchFamily="34" charset="-122"/>
              </a:rPr>
              <a:t>交換機</a:t>
            </a:r>
            <a:endParaRPr lang="en-US" altLang="zh-CN" sz="13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7205" name="Rectangle 10"/>
          <p:cNvSpPr>
            <a:spLocks noChangeArrowheads="1"/>
          </p:cNvSpPr>
          <p:nvPr/>
        </p:nvSpPr>
        <p:spPr bwMode="auto">
          <a:xfrm>
            <a:off x="2267744" y="4144516"/>
            <a:ext cx="4303935" cy="209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>
              <a:tabLst>
                <a:tab pos="273050" algn="l"/>
              </a:tabLst>
            </a:pP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1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、應用軟體管理：用戶端需要安裝相應的應用軟體</a:t>
            </a:r>
            <a:endParaRPr lang="en-US" altLang="zh-TW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>
              <a:tabLst>
                <a:tab pos="273050" algn="l"/>
              </a:tabLst>
            </a:pPr>
            <a:endParaRPr lang="en-US" altLang="zh-CN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>
              <a:tabLst>
                <a:tab pos="273050" algn="l"/>
              </a:tabLst>
            </a:pP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2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、終端安全：安全性無法 保證所有</a:t>
            </a: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(</a:t>
            </a:r>
            <a:r>
              <a:rPr lang="zh-CN" altLang="en-US" sz="1500" dirty="0" smtClean="0">
                <a:solidFill>
                  <a:schemeClr val="tx2"/>
                </a:solidFill>
                <a:ea typeface="微软雅黑" pitchFamily="34" charset="-122"/>
              </a:rPr>
              <a:t>病毒等</a:t>
            </a: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)</a:t>
            </a:r>
            <a:r>
              <a:rPr lang="zh-CN" altLang="en-US" sz="1500" dirty="0" smtClean="0">
                <a:solidFill>
                  <a:schemeClr val="tx2"/>
                </a:solidFill>
                <a:ea typeface="微软雅黑" pitchFamily="34" charset="-122"/>
              </a:rPr>
              <a:t>；</a:t>
            </a:r>
            <a:endParaRPr lang="en-US" altLang="zh-CN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>
              <a:tabLst>
                <a:tab pos="273050" algn="l"/>
              </a:tabLst>
            </a:pPr>
            <a:endParaRPr lang="en-US" altLang="zh-CN" sz="1500" dirty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>
              <a:tabLst>
                <a:tab pos="273050" algn="l"/>
              </a:tabLst>
            </a:pP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3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、終端資料安全：資料資料保存在本地</a:t>
            </a:r>
            <a:endParaRPr lang="en-US" altLang="zh-TW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>
              <a:tabLst>
                <a:tab pos="273050" algn="l"/>
              </a:tabLst>
            </a:pPr>
            <a:endParaRPr lang="en-US" altLang="zh-CN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>
              <a:tabLst>
                <a:tab pos="273050" algn="l"/>
              </a:tabLst>
            </a:pP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4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、作業系統升級：同時用戶端性能受硬體限制</a:t>
            </a:r>
            <a:endParaRPr lang="en-US" altLang="zh-CN" sz="15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40" name="矩形标注 39"/>
          <p:cNvSpPr/>
          <p:nvPr/>
        </p:nvSpPr>
        <p:spPr>
          <a:xfrm>
            <a:off x="333375" y="973138"/>
            <a:ext cx="1285875" cy="5715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207" name="TextBox 41"/>
          <p:cNvSpPr txBox="1">
            <a:spLocks noChangeArrowheads="1"/>
          </p:cNvSpPr>
          <p:nvPr/>
        </p:nvSpPr>
        <p:spPr bwMode="auto">
          <a:xfrm>
            <a:off x="333375" y="1044575"/>
            <a:ext cx="1285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dirty="0">
                <a:solidFill>
                  <a:schemeClr val="tx2"/>
                </a:solidFill>
                <a:ea typeface="微软雅黑" pitchFamily="34" charset="-122"/>
              </a:rPr>
              <a:t>IE</a:t>
            </a:r>
            <a:r>
              <a:rPr lang="zh-CN" altLang="en-US" sz="1300">
                <a:solidFill>
                  <a:schemeClr val="tx2"/>
                </a:solidFill>
                <a:ea typeface="微软雅黑" pitchFamily="34" charset="-122"/>
              </a:rPr>
              <a:t>，</a:t>
            </a:r>
            <a:r>
              <a:rPr lang="en-US" altLang="zh-CN" sz="1300" smtClean="0">
                <a:solidFill>
                  <a:schemeClr val="tx2"/>
                </a:solidFill>
                <a:ea typeface="微软雅黑" pitchFamily="34" charset="-122"/>
              </a:rPr>
              <a:t>CS</a:t>
            </a:r>
            <a:r>
              <a:rPr lang="zh-TW" altLang="en-US" sz="1300" smtClean="0">
                <a:solidFill>
                  <a:schemeClr val="tx2"/>
                </a:solidFill>
                <a:ea typeface="微软雅黑" pitchFamily="34" charset="-122"/>
              </a:rPr>
              <a:t>用戶端，適配用戶端。</a:t>
            </a:r>
            <a:endParaRPr lang="zh-CN" altLang="en-US" sz="13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61950" y="1662113"/>
            <a:ext cx="1285875" cy="46434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852936"/>
            <a:ext cx="990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420888"/>
            <a:ext cx="669719" cy="648072"/>
          </a:xfrm>
          <a:prstGeom prst="rect">
            <a:avLst/>
          </a:prstGeom>
          <a:noFill/>
        </p:spPr>
      </p:pic>
      <p:pic>
        <p:nvPicPr>
          <p:cNvPr id="45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162152"/>
            <a:ext cx="982132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7" descr="未标题-2 拷贝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14500"/>
            <a:ext cx="8064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07413" cy="908050"/>
          </a:xfrm>
        </p:spPr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P2.1</a:t>
            </a:r>
            <a:r>
              <a:rPr lang="zh-TW" altLang="en-US" smtClean="0">
                <a:latin typeface="Calibri" pitchFamily="34" charset="0"/>
              </a:rPr>
              <a:t>：傳統移動解決方案</a:t>
            </a:r>
            <a:endParaRPr lang="zh-CN" altLang="en-US" sz="2400" dirty="0" smtClean="0">
              <a:latin typeface="Calibri" pitchFamily="34" charset="0"/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1219200" y="3657600"/>
            <a:ext cx="1143000" cy="1905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295400" y="2895600"/>
            <a:ext cx="609600" cy="304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219200" y="1981200"/>
            <a:ext cx="1066800" cy="1066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V="1">
            <a:off x="1285875" y="3643313"/>
            <a:ext cx="542925" cy="460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934200" y="1289050"/>
            <a:ext cx="2057400" cy="42672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2857500" y="3357563"/>
            <a:ext cx="4076700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2928938"/>
            <a:ext cx="13716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03200" y="4094163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Laptop</a:t>
            </a:r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 flipH="1">
            <a:off x="1447800" y="3810000"/>
            <a:ext cx="533400" cy="609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6858000" y="1643063"/>
            <a:ext cx="10541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CN" altLang="en-US" sz="1300" smtClean="0">
                <a:solidFill>
                  <a:schemeClr val="tx2"/>
                </a:solidFill>
                <a:ea typeface="微软雅黑" pitchFamily="34" charset="-122"/>
              </a:rPr>
              <a:t>移動辦公</a:t>
            </a:r>
            <a:endParaRPr lang="en-US" altLang="zh-CN" sz="130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CN" altLang="en-US" sz="1300" smtClean="0">
                <a:solidFill>
                  <a:schemeClr val="tx2"/>
                </a:solidFill>
                <a:ea typeface="微软雅黑" pitchFamily="34" charset="-122"/>
              </a:rPr>
              <a:t>綜合平臺</a:t>
            </a:r>
            <a:endParaRPr lang="en-US" altLang="zh-CN" sz="1300">
              <a:solidFill>
                <a:schemeClr val="tx2"/>
              </a:solidFill>
              <a:ea typeface="微软雅黑" pitchFamily="34" charset="-122"/>
            </a:endParaRPr>
          </a:p>
          <a:p>
            <a:pPr algn="ctr">
              <a:lnSpc>
                <a:spcPct val="140000"/>
              </a:lnSpc>
              <a:buFont typeface="Arial" charset="0"/>
              <a:buChar char="•"/>
            </a:pPr>
            <a:r>
              <a:rPr lang="zh-TW" altLang="en-US" sz="1300" smtClean="0">
                <a:solidFill>
                  <a:schemeClr val="tx2"/>
                </a:solidFill>
                <a:ea typeface="微软雅黑" pitchFamily="34" charset="-122"/>
              </a:rPr>
              <a:t>統一接入平臺</a:t>
            </a:r>
            <a:endParaRPr lang="en-US" altLang="zh-CN" sz="1300">
              <a:solidFill>
                <a:schemeClr val="tx2"/>
              </a:solidFill>
              <a:ea typeface="微软雅黑" pitchFamily="34" charset="-122"/>
            </a:endParaRPr>
          </a:p>
        </p:txBody>
      </p:sp>
      <p:pic>
        <p:nvPicPr>
          <p:cNvPr id="7182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8224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8224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18224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6606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26606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26606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4988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4988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34988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4132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44132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4413250"/>
            <a:ext cx="2968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035050"/>
            <a:ext cx="205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5" name="Rectangle 41"/>
          <p:cNvSpPr>
            <a:spLocks noChangeArrowheads="1"/>
          </p:cNvSpPr>
          <p:nvPr/>
        </p:nvSpPr>
        <p:spPr bwMode="auto">
          <a:xfrm>
            <a:off x="7162800" y="107315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500">
                <a:ea typeface="微软雅黑" pitchFamily="34" charset="-122"/>
              </a:rPr>
              <a:t>Applications</a:t>
            </a:r>
          </a:p>
        </p:txBody>
      </p:sp>
      <p:sp>
        <p:nvSpPr>
          <p:cNvPr id="7196" name="Rectangle 15"/>
          <p:cNvSpPr>
            <a:spLocks noChangeArrowheads="1"/>
          </p:cNvSpPr>
          <p:nvPr/>
        </p:nvSpPr>
        <p:spPr bwMode="auto">
          <a:xfrm>
            <a:off x="185738" y="5000625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PC</a:t>
            </a:r>
          </a:p>
        </p:txBody>
      </p:sp>
      <p:sp>
        <p:nvSpPr>
          <p:cNvPr id="7197" name="Rectangle 15"/>
          <p:cNvSpPr>
            <a:spLocks noChangeArrowheads="1"/>
          </p:cNvSpPr>
          <p:nvPr/>
        </p:nvSpPr>
        <p:spPr bwMode="auto">
          <a:xfrm>
            <a:off x="147638" y="607060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Remote Office</a:t>
            </a:r>
          </a:p>
        </p:txBody>
      </p:sp>
      <p:sp>
        <p:nvSpPr>
          <p:cNvPr id="7198" name="Rectangle 15"/>
          <p:cNvSpPr>
            <a:spLocks noChangeArrowheads="1"/>
          </p:cNvSpPr>
          <p:nvPr/>
        </p:nvSpPr>
        <p:spPr bwMode="auto">
          <a:xfrm>
            <a:off x="214313" y="3235325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CellPhone</a:t>
            </a:r>
          </a:p>
        </p:txBody>
      </p:sp>
      <p:sp>
        <p:nvSpPr>
          <p:cNvPr id="7199" name="Rectangle 15"/>
          <p:cNvSpPr>
            <a:spLocks noChangeArrowheads="1"/>
          </p:cNvSpPr>
          <p:nvPr/>
        </p:nvSpPr>
        <p:spPr bwMode="auto">
          <a:xfrm>
            <a:off x="209550" y="230505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PAD</a:t>
            </a:r>
          </a:p>
        </p:txBody>
      </p:sp>
      <p:sp>
        <p:nvSpPr>
          <p:cNvPr id="7200" name="Rectangle 15"/>
          <p:cNvSpPr>
            <a:spLocks noChangeArrowheads="1"/>
          </p:cNvSpPr>
          <p:nvPr/>
        </p:nvSpPr>
        <p:spPr bwMode="auto">
          <a:xfrm>
            <a:off x="1785938" y="3214688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internet</a:t>
            </a:r>
          </a:p>
        </p:txBody>
      </p:sp>
      <p:pic>
        <p:nvPicPr>
          <p:cNvPr id="720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3000375"/>
            <a:ext cx="13716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Rectangle 15"/>
          <p:cNvSpPr>
            <a:spLocks noChangeArrowheads="1"/>
          </p:cNvSpPr>
          <p:nvPr/>
        </p:nvSpPr>
        <p:spPr bwMode="auto">
          <a:xfrm>
            <a:off x="5143500" y="3286125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intranet</a:t>
            </a:r>
          </a:p>
        </p:txBody>
      </p:sp>
      <p:pic>
        <p:nvPicPr>
          <p:cNvPr id="720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2928938"/>
            <a:ext cx="4651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4" name="Rectangle 15"/>
          <p:cNvSpPr>
            <a:spLocks noChangeArrowheads="1"/>
          </p:cNvSpPr>
          <p:nvPr/>
        </p:nvSpPr>
        <p:spPr bwMode="auto">
          <a:xfrm>
            <a:off x="3357563" y="257175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300">
                <a:solidFill>
                  <a:schemeClr val="tx2"/>
                </a:solidFill>
                <a:ea typeface="微软雅黑" pitchFamily="34" charset="-122"/>
              </a:rPr>
              <a:t>VPN</a:t>
            </a:r>
          </a:p>
        </p:txBody>
      </p:sp>
      <p:sp>
        <p:nvSpPr>
          <p:cNvPr id="7205" name="Rectangle 10"/>
          <p:cNvSpPr>
            <a:spLocks noChangeArrowheads="1"/>
          </p:cNvSpPr>
          <p:nvPr/>
        </p:nvSpPr>
        <p:spPr bwMode="auto">
          <a:xfrm>
            <a:off x="2339752" y="4149081"/>
            <a:ext cx="38576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/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1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、用戶端直接做通內外網鏈路，安全性無法 保證所有；</a:t>
            </a:r>
            <a:endParaRPr lang="en-US" altLang="zh-CN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/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2</a:t>
            </a:r>
            <a:r>
              <a:rPr lang="zh-CN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</a:t>
            </a:r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VPN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模式都存在資料資料保存在本地，直接傳送資料的安全性問題；</a:t>
            </a:r>
            <a:endParaRPr lang="en-US" altLang="zh-CN" sz="15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273050" indent="-273050"/>
            <a:r>
              <a:rPr lang="en-US" altLang="zh-CN" sz="1500" dirty="0" smtClean="0">
                <a:solidFill>
                  <a:schemeClr val="tx2"/>
                </a:solidFill>
                <a:ea typeface="微软雅黑" pitchFamily="34" charset="-122"/>
              </a:rPr>
              <a:t>3</a:t>
            </a:r>
            <a:r>
              <a:rPr lang="zh-TW" altLang="en-US" sz="1500" dirty="0" smtClean="0">
                <a:solidFill>
                  <a:schemeClr val="tx2"/>
                </a:solidFill>
                <a:ea typeface="微软雅黑" pitchFamily="34" charset="-122"/>
              </a:rPr>
              <a:t>、同時用戶端性能受硬體限制；</a:t>
            </a:r>
            <a:endParaRPr lang="en-US" altLang="zh-CN" sz="1500" dirty="0">
              <a:solidFill>
                <a:srgbClr val="FF0000"/>
              </a:solidFill>
              <a:ea typeface="微软雅黑" pitchFamily="34" charset="-122"/>
            </a:endParaRPr>
          </a:p>
          <a:p>
            <a:endParaRPr lang="en-US" altLang="zh-CN" sz="15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40" name="矩形标注 39"/>
          <p:cNvSpPr/>
          <p:nvPr/>
        </p:nvSpPr>
        <p:spPr>
          <a:xfrm>
            <a:off x="333375" y="973138"/>
            <a:ext cx="1285875" cy="5715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207" name="TextBox 41"/>
          <p:cNvSpPr txBox="1">
            <a:spLocks noChangeArrowheads="1"/>
          </p:cNvSpPr>
          <p:nvPr/>
        </p:nvSpPr>
        <p:spPr bwMode="auto">
          <a:xfrm>
            <a:off x="333375" y="1044575"/>
            <a:ext cx="1285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dirty="0">
                <a:solidFill>
                  <a:schemeClr val="tx2"/>
                </a:solidFill>
                <a:ea typeface="微软雅黑" pitchFamily="34" charset="-122"/>
              </a:rPr>
              <a:t>IE</a:t>
            </a:r>
            <a:r>
              <a:rPr lang="zh-CN" altLang="en-US" sz="1300" dirty="0">
                <a:solidFill>
                  <a:schemeClr val="tx2"/>
                </a:solidFill>
                <a:ea typeface="微软雅黑" pitchFamily="34" charset="-122"/>
              </a:rPr>
              <a:t>，</a:t>
            </a:r>
            <a:r>
              <a:rPr lang="en-US" altLang="zh-CN" sz="1300" dirty="0" smtClean="0">
                <a:solidFill>
                  <a:schemeClr val="tx2"/>
                </a:solidFill>
                <a:ea typeface="微软雅黑" pitchFamily="34" charset="-122"/>
              </a:rPr>
              <a:t>CS</a:t>
            </a:r>
            <a:r>
              <a:rPr lang="zh-TW" altLang="en-US" sz="1300" dirty="0" smtClean="0">
                <a:solidFill>
                  <a:schemeClr val="tx2"/>
                </a:solidFill>
                <a:ea typeface="微软雅黑" pitchFamily="34" charset="-122"/>
              </a:rPr>
              <a:t>用戶端，適配用戶端。</a:t>
            </a:r>
            <a:endParaRPr lang="zh-CN" altLang="en-US" sz="13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61950" y="1662113"/>
            <a:ext cx="1285875" cy="46434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500298" y="92867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</a:rPr>
              <a:t>VPN+</a:t>
            </a:r>
            <a:r>
              <a:rPr lang="zh-TW" altLang="en-US" sz="2800" dirty="0" smtClean="0">
                <a:latin typeface="Calibri" pitchFamily="34" charset="0"/>
              </a:rPr>
              <a:t>用戶端客製開發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539750" y="1412776"/>
            <a:ext cx="1500188" cy="785812"/>
            <a:chOff x="571500" y="2852936"/>
            <a:chExt cx="4040212" cy="1839912"/>
          </a:xfrm>
        </p:grpSpPr>
        <p:pic>
          <p:nvPicPr>
            <p:cNvPr id="3" name="图片 4" descr="笔记本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3068960"/>
              <a:ext cx="1844675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411760" y="3356992"/>
              <a:ext cx="4810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4000"/>
                <a:t>=</a:t>
              </a:r>
              <a:endParaRPr lang="zh-CN" altLang="en-US" sz="4000"/>
            </a:p>
          </p:txBody>
        </p:sp>
        <p:pic>
          <p:nvPicPr>
            <p:cNvPr id="5" name="图片 7" descr="200912272391454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852936"/>
              <a:ext cx="1839912" cy="183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10" descr="ac4c48b5f6e1fee3029ca04be9c616c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088"/>
            <a:ext cx="93570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Program Files\QQ\Users\26762895\Image\$EJ)7487E@1[L481%WTYVZ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12875"/>
            <a:ext cx="771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7" descr="问号.jpg"/>
          <p:cNvPicPr>
            <a:picLocks noGrp="1" noChangeAspect="1"/>
          </p:cNvPicPr>
          <p:nvPr isPhoto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742">
            <a:off x="3865563" y="1129872"/>
            <a:ext cx="12128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3"/>
          <p:cNvGrpSpPr>
            <a:grpSpLocks/>
          </p:cNvGrpSpPr>
          <p:nvPr/>
        </p:nvGrpSpPr>
        <p:grpSpPr bwMode="auto">
          <a:xfrm>
            <a:off x="6588224" y="4005064"/>
            <a:ext cx="1214437" cy="857250"/>
            <a:chOff x="6085910" y="4361551"/>
            <a:chExt cx="1728192" cy="1388562"/>
          </a:xfrm>
        </p:grpSpPr>
        <p:pic>
          <p:nvPicPr>
            <p:cNvPr id="10" name="图片 18" descr="未命名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910" y="4361551"/>
              <a:ext cx="864096" cy="107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9" descr="未命名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39" y="4577575"/>
              <a:ext cx="576063" cy="117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/>
        </p:nvSpPr>
        <p:spPr>
          <a:xfrm>
            <a:off x="5940425" y="2084388"/>
            <a:ext cx="2987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912813">
              <a:lnSpc>
                <a:spcPct val="150000"/>
              </a:lnSpc>
            </a:pPr>
            <a:r>
              <a:rPr lang="zh-TW" altLang="en-US" sz="1600" smtClean="0">
                <a:latin typeface="宋体" charset="0"/>
              </a:rPr>
              <a:t>     無線網的開放性，容易導致資料洩密，傳統</a:t>
            </a:r>
            <a:r>
              <a:rPr lang="en-US" altLang="zh-CN" sz="1600" smtClean="0">
                <a:latin typeface="宋体" charset="0"/>
              </a:rPr>
              <a:t>VPN</a:t>
            </a:r>
            <a:r>
              <a:rPr lang="zh-TW" altLang="en-US" sz="1600" smtClean="0">
                <a:latin typeface="宋体" charset="0"/>
              </a:rPr>
              <a:t>接入存取權限過於開放</a:t>
            </a:r>
            <a:endParaRPr lang="en-US" altLang="zh-CN" sz="1600" dirty="0">
              <a:latin typeface="宋体" charset="0"/>
            </a:endParaRPr>
          </a:p>
        </p:txBody>
      </p:sp>
      <p:pic>
        <p:nvPicPr>
          <p:cNvPr id="13" name="图片 25" descr="u=3820644128,3830477158&amp;fm=0&amp;gp=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564904"/>
            <a:ext cx="21193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6"/>
          <p:cNvSpPr>
            <a:spLocks noChangeArrowheads="1"/>
          </p:cNvSpPr>
          <p:nvPr/>
        </p:nvSpPr>
        <p:spPr bwMode="auto">
          <a:xfrm>
            <a:off x="2843213" y="4292600"/>
            <a:ext cx="3241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600" smtClean="0">
                <a:solidFill>
                  <a:srgbClr val="FF0000"/>
                </a:solidFill>
              </a:rPr>
              <a:t>無法實現多人協同辦公</a:t>
            </a:r>
            <a:r>
              <a:rPr lang="en-US" altLang="zh-CN" sz="1600" smtClean="0">
                <a:solidFill>
                  <a:srgbClr val="FF0000"/>
                </a:solidFill>
              </a:rPr>
              <a:t>………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636838"/>
            <a:ext cx="27193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912813">
              <a:lnSpc>
                <a:spcPct val="150000"/>
              </a:lnSpc>
            </a:pPr>
            <a:r>
              <a:rPr lang="en-US" altLang="zh-CN" sz="1600">
                <a:latin typeface="宋体" charset="0"/>
              </a:rPr>
              <a:t>     </a:t>
            </a:r>
            <a:r>
              <a:rPr lang="en-US" altLang="zh-CN" sz="1600" smtClean="0">
                <a:latin typeface="宋体" charset="0"/>
              </a:rPr>
              <a:t>VPN</a:t>
            </a:r>
            <a:r>
              <a:rPr lang="zh-TW" altLang="en-US" sz="1600" smtClean="0">
                <a:latin typeface="宋体" charset="0"/>
              </a:rPr>
              <a:t>方式移動辦公，移動終端就是個私密資料箱子，丟了可不得了</a:t>
            </a:r>
            <a:r>
              <a:rPr lang="en-US" altLang="zh-CN" sz="1600" smtClean="0">
                <a:latin typeface="宋体" charset="0"/>
              </a:rPr>
              <a:t>……….</a:t>
            </a:r>
            <a:endParaRPr lang="zh-CN" altLang="en-US" sz="1600" dirty="0">
              <a:latin typeface="宋体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085184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2813">
              <a:lnSpc>
                <a:spcPct val="150000"/>
              </a:lnSpc>
            </a:pPr>
            <a:r>
              <a:rPr lang="zh-TW" altLang="en-US" sz="1600" smtClean="0">
                <a:latin typeface="宋体" charset="0"/>
              </a:rPr>
              <a:t>     終端適配？就像蘋果標誌一樣看上去很美，但總少一塊，無法實現全量業務，每種業務都需要開發，安裝一個新用戶端</a:t>
            </a:r>
            <a:endParaRPr lang="zh-CN" altLang="en-US" sz="1600" dirty="0">
              <a:latin typeface="宋体" charset="0"/>
            </a:endParaRPr>
          </a:p>
          <a:p>
            <a:pPr marL="457200" indent="-457200" defTabSz="912813">
              <a:lnSpc>
                <a:spcPct val="150000"/>
              </a:lnSpc>
            </a:pPr>
            <a:endParaRPr lang="zh-CN" altLang="en-US" sz="1600" dirty="0">
              <a:latin typeface="宋体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24128" y="5157192"/>
            <a:ext cx="2643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912813">
              <a:lnSpc>
                <a:spcPct val="150000"/>
              </a:lnSpc>
            </a:pPr>
            <a:r>
              <a:rPr lang="zh-TW" altLang="en-US" sz="1600" smtClean="0">
                <a:latin typeface="宋体" charset="0"/>
              </a:rPr>
              <a:t>    便攜終端性能不強，資料交換量大頻繁，無線網路頻寬有限</a:t>
            </a:r>
            <a:endParaRPr lang="en-US" altLang="zh-CN" sz="1600" dirty="0">
              <a:latin typeface="宋体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187624" y="-35320"/>
            <a:ext cx="748883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ea"/>
                <a:cs typeface="宋体" charset="0"/>
              </a:rPr>
              <a:t>傳統</a:t>
            </a:r>
            <a:r>
              <a:rPr lang="en-US" altLang="zh-CN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ea"/>
                <a:cs typeface="0"/>
              </a:rPr>
              <a:t>VPN</a:t>
            </a:r>
            <a:r>
              <a:rPr lang="zh-TW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ea"/>
                <a:cs typeface="宋体" charset="0"/>
              </a:rPr>
              <a:t>定制用戶端的弊端</a:t>
            </a:r>
            <a:endParaRPr lang="zh-CN" altLang="en-US" dirty="0">
              <a:effectLst>
                <a:outerShdw blurRad="38100" dist="38100" dir="2700000" algn="tl">
                  <a:srgbClr val="DDDDDD"/>
                </a:outerShdw>
              </a:effectLst>
              <a:latin typeface="+mj-ea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P2.2</a:t>
            </a:r>
            <a:r>
              <a:rPr lang="zh-CN" altLang="en-US" smtClean="0">
                <a:latin typeface="Calibri" pitchFamily="34" charset="0"/>
              </a:rPr>
              <a:t>：挑戰</a:t>
            </a:r>
            <a:r>
              <a:rPr lang="en-US" altLang="zh-CN" smtClean="0">
                <a:latin typeface="Calibri" pitchFamily="34" charset="0"/>
              </a:rPr>
              <a:t>1</a:t>
            </a:r>
            <a:r>
              <a:rPr lang="zh-TW" altLang="en-US" smtClean="0">
                <a:latin typeface="Calibri" pitchFamily="34" charset="0"/>
              </a:rPr>
              <a:t>一安裝各種應用軟體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772816"/>
            <a:ext cx="8229600" cy="2857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辦公應用軟體</a:t>
            </a: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(</a:t>
            </a:r>
            <a:r>
              <a:rPr lang="en-US" altLang="zh-CN" dirty="0" err="1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word,excel</a:t>
            </a: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等</a:t>
            </a: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業務軟體</a:t>
            </a: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(ERP,OA</a:t>
            </a:r>
            <a:r>
              <a:rPr lang="zh-CN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等</a:t>
            </a:r>
            <a:r>
              <a:rPr lang="en-US" altLang="zh-CN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      </a:t>
            </a:r>
            <a:r>
              <a:rPr lang="zh-TW" altLang="en-US" b="1" dirty="0" smtClean="0">
                <a:solidFill>
                  <a:srgbClr val="8A0000"/>
                </a:solidFill>
                <a:latin typeface="Calibri" pitchFamily="34" charset="0"/>
                <a:ea typeface="宋体" pitchFamily="2" charset="-122"/>
              </a:rPr>
              <a:t>各種應用軟體需要在終端上安裝</a:t>
            </a:r>
            <a:endParaRPr lang="en-US" altLang="zh-CN" b="1" dirty="0" smtClean="0">
              <a:solidFill>
                <a:srgbClr val="8A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P2.2</a:t>
            </a:r>
            <a:r>
              <a:rPr lang="zh-CN" altLang="en-US" smtClean="0">
                <a:latin typeface="Calibri" pitchFamily="34" charset="0"/>
              </a:rPr>
              <a:t>：挑戰</a:t>
            </a:r>
            <a:r>
              <a:rPr lang="en-US" altLang="zh-CN" smtClean="0">
                <a:latin typeface="Calibri" pitchFamily="34" charset="0"/>
              </a:rPr>
              <a:t>2</a:t>
            </a:r>
            <a:r>
              <a:rPr lang="zh-TW" altLang="en-US" smtClean="0">
                <a:latin typeface="Calibri" pitchFamily="34" charset="0"/>
              </a:rPr>
              <a:t>一終端安全性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000125"/>
            <a:ext cx="8229600" cy="2857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TW" altLang="en-US" dirty="0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便攜終端易丟失</a:t>
            </a: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9220" name="图片 3" descr="笔记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656" y="2706638"/>
            <a:ext cx="18446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321969" y="3278138"/>
            <a:ext cx="481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/>
              <a:t>=</a:t>
            </a:r>
            <a:endParaRPr lang="zh-CN" altLang="en-US" sz="4000"/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2843808" y="4869160"/>
            <a:ext cx="55362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傳統方式辦公，移動終端就是個私密資料箱子，丟了可</a:t>
            </a:r>
            <a:r>
              <a:rPr lang="en-US" altLang="zh-CN" sz="2400" dirty="0" smtClean="0"/>
              <a:t>……</a:t>
            </a:r>
            <a:r>
              <a:rPr lang="zh-TW" altLang="en-US" sz="2400" dirty="0" smtClean="0"/>
              <a:t>不得了</a:t>
            </a:r>
            <a:r>
              <a:rPr lang="en-US" altLang="zh-CN" sz="2400" dirty="0" smtClean="0"/>
              <a:t>……….</a:t>
            </a:r>
            <a:endParaRPr lang="zh-CN" altLang="en-US" sz="2400" dirty="0"/>
          </a:p>
        </p:txBody>
      </p:sp>
      <p:pic>
        <p:nvPicPr>
          <p:cNvPr id="9223" name="图片 7" descr="200912272391454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344" y="2420888"/>
            <a:ext cx="18399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</a:rPr>
              <a:t>P2.3</a:t>
            </a:r>
            <a:r>
              <a:rPr lang="zh-CN" altLang="en-US" smtClean="0">
                <a:latin typeface="Calibri" pitchFamily="34" charset="0"/>
              </a:rPr>
              <a:t>：挑戰</a:t>
            </a:r>
            <a:r>
              <a:rPr lang="en-US" altLang="zh-CN" smtClean="0">
                <a:latin typeface="Calibri" pitchFamily="34" charset="0"/>
              </a:rPr>
              <a:t>3</a:t>
            </a:r>
            <a:r>
              <a:rPr lang="zh-TW" altLang="en-US" smtClean="0">
                <a:latin typeface="Calibri" pitchFamily="34" charset="0"/>
              </a:rPr>
              <a:t>一通訊安全性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000125"/>
            <a:ext cx="8229600" cy="2857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TW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無線網的開放性，容易導致資料洩密</a:t>
            </a: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CN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傳統</a:t>
            </a:r>
            <a:r>
              <a:rPr lang="en-US" altLang="zh-CN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VPN</a:t>
            </a:r>
            <a:r>
              <a:rPr lang="zh-TW" altLang="en-US" smtClean="0">
                <a:solidFill>
                  <a:srgbClr val="1A4652"/>
                </a:solidFill>
                <a:latin typeface="Calibri" pitchFamily="34" charset="0"/>
                <a:ea typeface="宋体" pitchFamily="2" charset="-122"/>
              </a:rPr>
              <a:t>接入存取權限過於開放</a:t>
            </a:r>
            <a:endParaRPr lang="en-US" altLang="zh-CN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zh-CN" altLang="en-US" dirty="0" smtClean="0">
              <a:solidFill>
                <a:srgbClr val="1A465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resentation1-090812214203-phpapp0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4_presentation1-090812214203-phpapp01">
      <a:majorFont>
        <a:latin typeface=""/>
        <a:ea typeface="微软雅黑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presentation1-090812214203-phpapp01</Template>
  <TotalTime>7556</TotalTime>
  <Words>2236</Words>
  <Application>Microsoft Office PowerPoint</Application>
  <PresentationFormat>如螢幕大小 (4:3)</PresentationFormat>
  <Paragraphs>365</Paragraphs>
  <Slides>34</Slides>
  <Notes>34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4_presentation1-090812214203-phpapp01</vt:lpstr>
      <vt:lpstr>PowerPoint 簡報</vt:lpstr>
      <vt:lpstr>目錄</vt:lpstr>
      <vt:lpstr>P1：雲應用服務的概述</vt:lpstr>
      <vt:lpstr>P2.1：傳統內網辦公解決方案</vt:lpstr>
      <vt:lpstr>P2.1：傳統移動解決方案</vt:lpstr>
      <vt:lpstr>PowerPoint 簡報</vt:lpstr>
      <vt:lpstr>P2.2：挑戰1一安裝各種應用軟體</vt:lpstr>
      <vt:lpstr>P2.2：挑戰2一終端安全性</vt:lpstr>
      <vt:lpstr>P2.3：挑戰3一通訊安全性</vt:lpstr>
      <vt:lpstr>PowerPoint 簡報</vt:lpstr>
      <vt:lpstr>P2.4：挑戰4一開發及維護成本大</vt:lpstr>
      <vt:lpstr>P2.5：挑戰5一業務不完整</vt:lpstr>
      <vt:lpstr>P2.6：挑戰6一速度慢</vt:lpstr>
      <vt:lpstr>P2.7：終級挑戰</vt:lpstr>
      <vt:lpstr>P3.1 ：解決方案一虛擬化技術</vt:lpstr>
      <vt:lpstr>P3.2：移動工作雲—軟體佈署架構</vt:lpstr>
      <vt:lpstr>P3.3：移動工作雲—網路佈署架構</vt:lpstr>
      <vt:lpstr>PowerPoint 簡報</vt:lpstr>
      <vt:lpstr>P3.4.1：關鍵特性1—集中管理</vt:lpstr>
      <vt:lpstr>P3.4.2：關鍵特性2—頻寬要求低</vt:lpstr>
      <vt:lpstr>P3.4.3：關鍵特性3—安全性全面擴展</vt:lpstr>
      <vt:lpstr>P3.4.3：SunrunVas的資料安全性</vt:lpstr>
      <vt:lpstr>P3.4.4：關鍵特性4—雲存儲</vt:lpstr>
      <vt:lpstr>P3.4：SunrunVas帶來的革命性突破</vt:lpstr>
      <vt:lpstr>PowerPoint 簡報</vt:lpstr>
      <vt:lpstr>P3.4.5：關鍵特性5—終端適配廣</vt:lpstr>
      <vt:lpstr>P3.4.6：關鍵特性6—同屏顯示操作</vt:lpstr>
      <vt:lpstr>P3.4.7：關鍵特性7—操作簡單</vt:lpstr>
      <vt:lpstr>P3.4.8：關鍵特性8—應用高可靠性</vt:lpstr>
      <vt:lpstr>PowerPoint 簡報</vt:lpstr>
      <vt:lpstr>PowerPoint 簡報</vt:lpstr>
      <vt:lpstr>P3.6:SunrunVas的實現目標--WATT</vt:lpstr>
      <vt:lpstr>P3.7：SunrunVas的5A安全存取控制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echo</dc:creator>
  <cp:lastModifiedBy>Soft</cp:lastModifiedBy>
  <cp:revision>393</cp:revision>
  <dcterms:created xsi:type="dcterms:W3CDTF">2010-03-19T11:41:55Z</dcterms:created>
  <dcterms:modified xsi:type="dcterms:W3CDTF">2013-09-03T09:41:34Z</dcterms:modified>
</cp:coreProperties>
</file>